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7" r:id="rId4"/>
    <p:sldMasterId id="2147483699" r:id="rId5"/>
    <p:sldMasterId id="2147483700" r:id="rId6"/>
    <p:sldMasterId id="2147483701" r:id="rId7"/>
    <p:sldMasterId id="2147483702" r:id="rId8"/>
    <p:sldMasterId id="2147483703" r:id="rId9"/>
    <p:sldMasterId id="2147483704" r:id="rId10"/>
    <p:sldMasterId id="2147483705" r:id="rId11"/>
    <p:sldMasterId id="2147483706" r:id="rId12"/>
    <p:sldMasterId id="2147483707" r:id="rId13"/>
    <p:sldMasterId id="2147483708" r:id="rId14"/>
    <p:sldMasterId id="2147483863" r:id="rId15"/>
  </p:sldMasterIdLst>
  <p:notesMasterIdLst>
    <p:notesMasterId r:id="rId45"/>
  </p:notesMasterIdLst>
  <p:sldIdLst>
    <p:sldId id="256" r:id="rId16"/>
    <p:sldId id="257" r:id="rId17"/>
    <p:sldId id="258" r:id="rId18"/>
    <p:sldId id="259" r:id="rId19"/>
    <p:sldId id="261" r:id="rId20"/>
    <p:sldId id="260" r:id="rId21"/>
    <p:sldId id="262" r:id="rId22"/>
    <p:sldId id="263" r:id="rId23"/>
    <p:sldId id="264" r:id="rId24"/>
    <p:sldId id="265" r:id="rId25"/>
    <p:sldId id="266" r:id="rId26"/>
    <p:sldId id="267" r:id="rId27"/>
    <p:sldId id="270" r:id="rId28"/>
    <p:sldId id="268" r:id="rId29"/>
    <p:sldId id="269" r:id="rId30"/>
    <p:sldId id="287" r:id="rId31"/>
    <p:sldId id="271" r:id="rId32"/>
    <p:sldId id="273" r:id="rId33"/>
    <p:sldId id="275" r:id="rId34"/>
    <p:sldId id="274" r:id="rId35"/>
    <p:sldId id="276" r:id="rId36"/>
    <p:sldId id="277" r:id="rId37"/>
    <p:sldId id="278" r:id="rId38"/>
    <p:sldId id="279" r:id="rId39"/>
    <p:sldId id="280" r:id="rId40"/>
    <p:sldId id="286" r:id="rId41"/>
    <p:sldId id="281" r:id="rId42"/>
    <p:sldId id="288" r:id="rId43"/>
    <p:sldId id="289" r:id="rId44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0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presProps" Target="pres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363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CEF440D-CE44-4319-B3E4-2A3FCC5F884E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44036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5365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5366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367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1C83223-A89F-4B4B-8770-43DFB869D8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1382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C83223-A89F-4B4B-8770-43DFB869D80A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860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C83223-A89F-4B4B-8770-43DFB869D80A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604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C83223-A89F-4B4B-8770-43DFB869D80A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557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C83223-A89F-4B4B-8770-43DFB869D80A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960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977D4-816F-4BE2-9ED7-F160853A05B2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BADC9-2307-42DB-8005-45544582AB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48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D29A5-9533-4FE2-95FC-6492210ABA6A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F0A52-3F16-4CF0-91AE-E48E02C3C3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0279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9D2BA-A243-4B06-88F5-DB1B921F2EA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0EEF7-F1D8-4380-B48A-623478D42A2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1377"/>
      </p:ext>
    </p:extLst>
  </p:cSld>
  <p:clrMapOvr>
    <a:masterClrMapping/>
  </p:clrMapOvr>
  <p:transition spd="slow" advClick="0" advTm="300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9D2BA-A243-4B06-88F5-DB1B921F2EA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A329D-E2E8-4BC5-BED5-0F87EB730E3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43919"/>
      </p:ext>
    </p:extLst>
  </p:cSld>
  <p:clrMapOvr>
    <a:masterClrMapping/>
  </p:clrMapOvr>
  <p:transition spd="slow" advClick="0" advTm="3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9D2BA-A243-4B06-88F5-DB1B921F2EA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92270-15AE-4731-BED7-1F865C5141A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82826"/>
      </p:ext>
    </p:extLst>
  </p:cSld>
  <p:clrMapOvr>
    <a:masterClrMapping/>
  </p:clrMapOvr>
  <p:transition spd="slow" advClick="0" advTm="3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9D2BA-A243-4B06-88F5-DB1B921F2EA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10664-111A-45CC-8AEF-26A1291F055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024864"/>
      </p:ext>
    </p:extLst>
  </p:cSld>
  <p:clrMapOvr>
    <a:masterClrMapping/>
  </p:clrMapOvr>
  <p:transition spd="slow" advClick="0" advTm="3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9D2BA-A243-4B06-88F5-DB1B921F2EA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2A977-27AE-42C9-9ECF-718CCBC5308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55698"/>
      </p:ext>
    </p:extLst>
  </p:cSld>
  <p:clrMapOvr>
    <a:masterClrMapping/>
  </p:clrMapOvr>
  <p:transition spd="slow" advClick="0" advTm="3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9D2BA-A243-4B06-88F5-DB1B921F2EA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A15CA-78EE-4510-975C-AC6669BA2D0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54402"/>
      </p:ext>
    </p:extLst>
  </p:cSld>
  <p:clrMapOvr>
    <a:masterClrMapping/>
  </p:clrMapOvr>
  <p:transition spd="slow" advClick="0" advTm="3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9D2BA-A243-4B06-88F5-DB1B921F2EA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C3FCB-0EDF-4873-AEA1-93885209659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71848"/>
      </p:ext>
    </p:extLst>
  </p:cSld>
  <p:clrMapOvr>
    <a:masterClrMapping/>
  </p:clrMapOvr>
  <p:transition spd="slow" advClick="0" advTm="3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9D2BA-A243-4B06-88F5-DB1B921F2EA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8CA7E-FA9E-4453-B251-81A49F0683E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86903"/>
      </p:ext>
    </p:extLst>
  </p:cSld>
  <p:clrMapOvr>
    <a:masterClrMapping/>
  </p:clrMapOvr>
  <p:transition spd="slow" advClick="0" advTm="3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9D2BA-A243-4B06-88F5-DB1B921F2EA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76AC4-80C5-42EF-B5CA-545397BDA3E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66838"/>
      </p:ext>
    </p:extLst>
  </p:cSld>
  <p:clrMapOvr>
    <a:masterClrMapping/>
  </p:clrMapOvr>
  <p:transition spd="slow" advClick="0" advTm="3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9D2BA-A243-4B06-88F5-DB1B921F2EA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62E98-29F7-450D-BD13-2B72A6547EA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68885"/>
      </p:ext>
    </p:extLst>
  </p:cSld>
  <p:clrMapOvr>
    <a:masterClrMapping/>
  </p:clrMapOvr>
  <p:transition spd="slow"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EA966-3F19-4220-9C40-2FFB31D8F8F7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C4E5E-A686-40A4-8A23-5957680837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3651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9D2BA-A243-4B06-88F5-DB1B921F2EA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9F0A5-5A4C-4B8E-BF65-A80CA78A811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1169"/>
      </p:ext>
    </p:extLst>
  </p:cSld>
  <p:clrMapOvr>
    <a:masterClrMapping/>
  </p:clrMapOvr>
  <p:transition spd="slow" advClick="0" advTm="300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2044-2474-44C7-A31A-F5C33F8B900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5677F-D2FF-4C3F-B608-224B142A15D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5307"/>
      </p:ext>
    </p:extLst>
  </p:cSld>
  <p:clrMapOvr>
    <a:masterClrMapping/>
  </p:clrMapOvr>
  <p:transition spd="slow" advClick="0" advTm="300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2044-2474-44C7-A31A-F5C33F8B900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FBFC3-FDF4-49E7-9442-E5BE48413D0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87851"/>
      </p:ext>
    </p:extLst>
  </p:cSld>
  <p:clrMapOvr>
    <a:masterClrMapping/>
  </p:clrMapOvr>
  <p:transition spd="slow" advClick="0" advTm="300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2044-2474-44C7-A31A-F5C33F8B900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8F5A8-3B13-43EC-97CB-B4537F64313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52756"/>
      </p:ext>
    </p:extLst>
  </p:cSld>
  <p:clrMapOvr>
    <a:masterClrMapping/>
  </p:clrMapOvr>
  <p:transition spd="slow" advClick="0" advTm="300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2044-2474-44C7-A31A-F5C33F8B900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ED56E-DBEF-4508-926E-D4567E5B7E3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79448"/>
      </p:ext>
    </p:extLst>
  </p:cSld>
  <p:clrMapOvr>
    <a:masterClrMapping/>
  </p:clrMapOvr>
  <p:transition spd="slow" advClick="0" advTm="300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2044-2474-44C7-A31A-F5C33F8B900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D6E61-EBE3-43A9-95EA-2F69FC8C09E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92589"/>
      </p:ext>
    </p:extLst>
  </p:cSld>
  <p:clrMapOvr>
    <a:masterClrMapping/>
  </p:clrMapOvr>
  <p:transition spd="slow" advClick="0" advTm="300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2044-2474-44C7-A31A-F5C33F8B900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356C6-DF6D-46E0-B5B3-344CB001EB0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21808"/>
      </p:ext>
    </p:extLst>
  </p:cSld>
  <p:clrMapOvr>
    <a:masterClrMapping/>
  </p:clrMapOvr>
  <p:transition spd="slow" advClick="0" advTm="300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2044-2474-44C7-A31A-F5C33F8B900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08ABE-6E21-4F77-8430-45963388A48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81812"/>
      </p:ext>
    </p:extLst>
  </p:cSld>
  <p:clrMapOvr>
    <a:masterClrMapping/>
  </p:clrMapOvr>
  <p:transition spd="slow" advClick="0" advTm="300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2044-2474-44C7-A31A-F5C33F8B900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47FB5-5BDD-4CFD-969E-C15454C9688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52541"/>
      </p:ext>
    </p:extLst>
  </p:cSld>
  <p:clrMapOvr>
    <a:masterClrMapping/>
  </p:clrMapOvr>
  <p:transition spd="slow" advClick="0" advTm="300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2044-2474-44C7-A31A-F5C33F8B900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E7A25-1600-4FA2-878A-7D74177AD86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564870"/>
      </p:ext>
    </p:extLst>
  </p:cSld>
  <p:clrMapOvr>
    <a:masterClrMapping/>
  </p:clrMapOvr>
  <p:transition spd="slow" advClick="0" advTm="3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2F928-4E9B-4774-AFB1-88D6EA131714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C9360-3B8B-4F75-8241-8BB1E7C496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9472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2044-2474-44C7-A31A-F5C33F8B900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1E1B3-99C2-4BCC-B7E1-763F70BCD68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20885"/>
      </p:ext>
    </p:extLst>
  </p:cSld>
  <p:clrMapOvr>
    <a:masterClrMapping/>
  </p:clrMapOvr>
  <p:transition spd="slow" advClick="0" advTm="300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2044-2474-44C7-A31A-F5C33F8B900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EF07E-DA48-48B2-B7FD-A5B8325AB29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51638"/>
      </p:ext>
    </p:extLst>
  </p:cSld>
  <p:clrMapOvr>
    <a:masterClrMapping/>
  </p:clrMapOvr>
  <p:transition spd="slow" advClick="0" advTm="300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A83B-14F5-434A-9DD5-15B581572B2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69533-9635-409B-84ED-2F113613265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65396"/>
      </p:ext>
    </p:extLst>
  </p:cSld>
  <p:clrMapOvr>
    <a:masterClrMapping/>
  </p:clrMapOvr>
  <p:transition spd="slow" advClick="0" advTm="300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A83B-14F5-434A-9DD5-15B581572B2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84F30-48EF-4764-8743-11537FFA564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43500"/>
      </p:ext>
    </p:extLst>
  </p:cSld>
  <p:clrMapOvr>
    <a:masterClrMapping/>
  </p:clrMapOvr>
  <p:transition spd="slow" advClick="0" advTm="300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A83B-14F5-434A-9DD5-15B581572B2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F068C-CBB0-4002-9D78-5C8A8CE06BF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21414"/>
      </p:ext>
    </p:extLst>
  </p:cSld>
  <p:clrMapOvr>
    <a:masterClrMapping/>
  </p:clrMapOvr>
  <p:transition spd="slow" advClick="0" advTm="300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A83B-14F5-434A-9DD5-15B581572B2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8965E-5B1C-469D-BE0E-BCFDFDEAB1E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67399"/>
      </p:ext>
    </p:extLst>
  </p:cSld>
  <p:clrMapOvr>
    <a:masterClrMapping/>
  </p:clrMapOvr>
  <p:transition spd="slow" advClick="0" advTm="300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A83B-14F5-434A-9DD5-15B581572B2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A6CA9-08B2-46EF-AFF4-F7D9E65A01D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90384"/>
      </p:ext>
    </p:extLst>
  </p:cSld>
  <p:clrMapOvr>
    <a:masterClrMapping/>
  </p:clrMapOvr>
  <p:transition spd="slow" advClick="0" advTm="300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A83B-14F5-434A-9DD5-15B581572B2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DCC8F-3309-4061-8E57-60C11DB0D1F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11930"/>
      </p:ext>
    </p:extLst>
  </p:cSld>
  <p:clrMapOvr>
    <a:masterClrMapping/>
  </p:clrMapOvr>
  <p:transition spd="slow" advClick="0" advTm="300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A83B-14F5-434A-9DD5-15B581572B2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9EB7C-3774-4815-BADD-66BF00FB905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66671"/>
      </p:ext>
    </p:extLst>
  </p:cSld>
  <p:clrMapOvr>
    <a:masterClrMapping/>
  </p:clrMapOvr>
  <p:transition spd="slow" advClick="0" advTm="3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A83B-14F5-434A-9DD5-15B581572B2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20FF8-8BC8-4883-8833-A821A74BC1C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72464"/>
      </p:ext>
    </p:extLst>
  </p:cSld>
  <p:clrMapOvr>
    <a:masterClrMapping/>
  </p:clrMapOvr>
  <p:transition spd="slow" advClick="0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BCA63-A099-4B06-9945-A3C04F89A0A9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53CB8-FE95-4031-A45F-02A51E0B46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2198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A83B-14F5-434A-9DD5-15B581572B2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15E77-6862-4DEC-AC5E-4BF9B19F546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97270"/>
      </p:ext>
    </p:extLst>
  </p:cSld>
  <p:clrMapOvr>
    <a:masterClrMapping/>
  </p:clrMapOvr>
  <p:transition spd="slow" advClick="0" advTm="3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A83B-14F5-434A-9DD5-15B581572B2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F80E4-43FA-4CFE-88FD-776C819BCC7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325079"/>
      </p:ext>
    </p:extLst>
  </p:cSld>
  <p:clrMapOvr>
    <a:masterClrMapping/>
  </p:clrMapOvr>
  <p:transition spd="slow" advClick="0" advTm="300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A83B-14F5-434A-9DD5-15B581572B2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C1BD0-9D0F-4393-A980-303C396963D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9470"/>
      </p:ext>
    </p:extLst>
  </p:cSld>
  <p:clrMapOvr>
    <a:masterClrMapping/>
  </p:clrMapOvr>
  <p:transition spd="slow" advClick="0" advTm="3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DCA35-3308-4FB4-A649-561EDD57844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69FF2-16C3-4D0F-9E7E-35C243EE45A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28394"/>
      </p:ext>
    </p:extLst>
  </p:cSld>
  <p:clrMapOvr>
    <a:masterClrMapping/>
  </p:clrMapOvr>
  <p:transition spd="slow" advClick="0" advTm="300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DCA35-3308-4FB4-A649-561EDD57844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AEA46-801B-48BF-8BC6-D45DF17D2A8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55900"/>
      </p:ext>
    </p:extLst>
  </p:cSld>
  <p:clrMapOvr>
    <a:masterClrMapping/>
  </p:clrMapOvr>
  <p:transition spd="slow" advClick="0" advTm="3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DCA35-3308-4FB4-A649-561EDD57844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8361B-5454-4F86-890D-13E819DA4B5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26570"/>
      </p:ext>
    </p:extLst>
  </p:cSld>
  <p:clrMapOvr>
    <a:masterClrMapping/>
  </p:clrMapOvr>
  <p:transition spd="slow" advClick="0" advTm="300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DCA35-3308-4FB4-A649-561EDD57844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095B6-93E5-4454-A77A-9C3459E0467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99004"/>
      </p:ext>
    </p:extLst>
  </p:cSld>
  <p:clrMapOvr>
    <a:masterClrMapping/>
  </p:clrMapOvr>
  <p:transition spd="slow" advClick="0" advTm="3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DCA35-3308-4FB4-A649-561EDD57844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3E24A-AA6C-4B27-9E37-A14ACEAA45A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719705"/>
      </p:ext>
    </p:extLst>
  </p:cSld>
  <p:clrMapOvr>
    <a:masterClrMapping/>
  </p:clrMapOvr>
  <p:transition spd="slow" advClick="0" advTm="300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DCA35-3308-4FB4-A649-561EDD57844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50CC0-ED12-4A99-A95E-17DB47D1B0A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73197"/>
      </p:ext>
    </p:extLst>
  </p:cSld>
  <p:clrMapOvr>
    <a:masterClrMapping/>
  </p:clrMapOvr>
  <p:transition spd="slow" advClick="0" advTm="300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DCA35-3308-4FB4-A649-561EDD57844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650B2-6307-4603-BCA8-97EB39D376A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48057"/>
      </p:ext>
    </p:extLst>
  </p:cSld>
  <p:clrMapOvr>
    <a:masterClrMapping/>
  </p:clrMapOvr>
  <p:transition spd="slow" advClick="0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77360-1C4B-4857-83B6-98021BD462A7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B25FF-F061-4A60-B6C4-AA911D4F3B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94186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DCA35-3308-4FB4-A649-561EDD57844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4B34F-145C-4442-BCED-2AFEEBC1E90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57761"/>
      </p:ext>
    </p:extLst>
  </p:cSld>
  <p:clrMapOvr>
    <a:masterClrMapping/>
  </p:clrMapOvr>
  <p:transition spd="slow" advClick="0" advTm="300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DCA35-3308-4FB4-A649-561EDD57844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446B0-4559-4236-8681-FB01C4856EF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92909"/>
      </p:ext>
    </p:extLst>
  </p:cSld>
  <p:clrMapOvr>
    <a:masterClrMapping/>
  </p:clrMapOvr>
  <p:transition spd="slow" advClick="0" advTm="300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DCA35-3308-4FB4-A649-561EDD57844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E4BB0-5137-4FA2-B1F0-343595E5864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5519"/>
      </p:ext>
    </p:extLst>
  </p:cSld>
  <p:clrMapOvr>
    <a:masterClrMapping/>
  </p:clrMapOvr>
  <p:transition spd="slow" advClick="0" advTm="300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DCA35-3308-4FB4-A649-561EDD57844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1D55A-8678-4D8A-8683-326B9667796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92505"/>
      </p:ext>
    </p:extLst>
  </p:cSld>
  <p:clrMapOvr>
    <a:masterClrMapping/>
  </p:clrMapOvr>
  <p:transition spd="slow" advClick="0" advTm="300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FD535-9F0B-46FD-BCBC-1065EE3823D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BC96F-BDC6-4E66-B398-AC6C4C4916B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58594"/>
      </p:ext>
    </p:extLst>
  </p:cSld>
  <p:clrMapOvr>
    <a:masterClrMapping/>
  </p:clrMapOvr>
  <p:transition spd="slow" advClick="0" advTm="300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FD535-9F0B-46FD-BCBC-1065EE3823D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0820E-8D22-4F6E-85CC-7843F7186E9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07952"/>
      </p:ext>
    </p:extLst>
  </p:cSld>
  <p:clrMapOvr>
    <a:masterClrMapping/>
  </p:clrMapOvr>
  <p:transition spd="slow" advClick="0" advTm="300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FD535-9F0B-46FD-BCBC-1065EE3823D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9B42E-46FE-41EF-AAA6-21D710A08FB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53036"/>
      </p:ext>
    </p:extLst>
  </p:cSld>
  <p:clrMapOvr>
    <a:masterClrMapping/>
  </p:clrMapOvr>
  <p:transition spd="slow" advClick="0" advTm="300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FD535-9F0B-46FD-BCBC-1065EE3823D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BC5EB-5971-4EDF-BF77-91FBD37B6F1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6482"/>
      </p:ext>
    </p:extLst>
  </p:cSld>
  <p:clrMapOvr>
    <a:masterClrMapping/>
  </p:clrMapOvr>
  <p:transition spd="slow" advClick="0" advTm="300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FD535-9F0B-46FD-BCBC-1065EE3823D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534F6-9380-4E28-BD9B-F80CFC8C654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19771"/>
      </p:ext>
    </p:extLst>
  </p:cSld>
  <p:clrMapOvr>
    <a:masterClrMapping/>
  </p:clrMapOvr>
  <p:transition spd="slow" advClick="0" advTm="300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FD535-9F0B-46FD-BCBC-1065EE3823D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588D1-685E-4690-A54E-916799EF2D5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46084"/>
      </p:ext>
    </p:extLst>
  </p:cSld>
  <p:clrMapOvr>
    <a:masterClrMapping/>
  </p:clrMapOvr>
  <p:transition spd="slow" advClick="0" advTm="3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21428-4E86-4EFC-8993-36E497E93FBD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12AD2-812F-404B-97CD-CCC1F46BB27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50071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FD535-9F0B-46FD-BCBC-1065EE3823D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E9508-E71E-45B1-BF85-7292F891F51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62579"/>
      </p:ext>
    </p:extLst>
  </p:cSld>
  <p:clrMapOvr>
    <a:masterClrMapping/>
  </p:clrMapOvr>
  <p:transition spd="slow" advClick="0" advTm="300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FD535-9F0B-46FD-BCBC-1065EE3823D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51B09-0B5E-4741-A75D-B4F5D399322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46516"/>
      </p:ext>
    </p:extLst>
  </p:cSld>
  <p:clrMapOvr>
    <a:masterClrMapping/>
  </p:clrMapOvr>
  <p:transition spd="slow" advClick="0" advTm="300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FD535-9F0B-46FD-BCBC-1065EE3823D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96622-511C-47D4-8490-A6DCA93D766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71194"/>
      </p:ext>
    </p:extLst>
  </p:cSld>
  <p:clrMapOvr>
    <a:masterClrMapping/>
  </p:clrMapOvr>
  <p:transition spd="slow" advClick="0" advTm="300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FD535-9F0B-46FD-BCBC-1065EE3823D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7697C-45DF-49AD-A239-AF503F3CB1F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27971"/>
      </p:ext>
    </p:extLst>
  </p:cSld>
  <p:clrMapOvr>
    <a:masterClrMapping/>
  </p:clrMapOvr>
  <p:transition spd="slow" advClick="0" advTm="300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FD535-9F0B-46FD-BCBC-1065EE3823D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ED458-0148-4309-BC7B-3E85487E986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3419"/>
      </p:ext>
    </p:extLst>
  </p:cSld>
  <p:clrMapOvr>
    <a:masterClrMapping/>
  </p:clrMapOvr>
  <p:transition spd="slow" advClick="0" advTm="300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8167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6815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458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7260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03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CD169-982A-42DA-9C8F-D57E95BDD788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71631-B69C-46C0-B451-D1A7B09DDC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48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306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22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1487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739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32237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08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DD26E-2222-4C31-AD13-EE32B92EBBD3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77143-AAFF-4678-BAE5-3C85D6ACEA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419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1AFEE-E64A-43E8-B39C-37C9F802705E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A0460-510A-46DA-962D-3936746814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587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FE19C-F26F-4B63-A6D6-CFEA87358088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04D7F-AAA4-4AEB-BFC3-63AE648634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3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1D641-FD3D-4924-916D-7B0D3CAF9766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D193E-A601-40BC-8F07-9FB19C1995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702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58243-F8D1-434E-9CD1-49B81B70C103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8D1F6-9869-4A40-9295-65363D9302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257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5B6EC-6AA8-4C54-9B93-17F3BDD90318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FCE08-685D-4480-A30C-B7297743D9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020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12967-0513-42D4-8C9D-87570F25EC7A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D876F-8B2F-430B-BAB9-753D05C464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772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42D7-120B-494D-8535-F63F9C6D224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54EFE-230C-4E25-97E1-A3D2172D4B6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4707"/>
      </p:ext>
    </p:extLst>
  </p:cSld>
  <p:clrMapOvr>
    <a:masterClrMapping/>
  </p:clrMapOvr>
  <p:transition spd="slow" advClick="0" advTm="3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42D7-120B-494D-8535-F63F9C6D224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63103-B8CB-4425-A450-3B556230DE3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37859"/>
      </p:ext>
    </p:extLst>
  </p:cSld>
  <p:clrMapOvr>
    <a:masterClrMapping/>
  </p:clrMapOvr>
  <p:transition spd="slow" advClick="0" advTm="3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42D7-120B-494D-8535-F63F9C6D224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054F8-3A4B-49C0-8B67-C14EF314043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47840"/>
      </p:ext>
    </p:extLst>
  </p:cSld>
  <p:clrMapOvr>
    <a:masterClrMapping/>
  </p:clrMapOvr>
  <p:transition spd="slow" advClick="0" advTm="3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42D7-120B-494D-8535-F63F9C6D224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8E027-C670-44DA-BE7A-E660BA0B13C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12842"/>
      </p:ext>
    </p:extLst>
  </p:cSld>
  <p:clrMapOvr>
    <a:masterClrMapping/>
  </p:clrMapOvr>
  <p:transition spd="slow" advClick="0" advTm="3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42D7-120B-494D-8535-F63F9C6D224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7A562-D1DF-44FF-9021-3D4B75ADFB7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58646"/>
      </p:ext>
    </p:extLst>
  </p:cSld>
  <p:clrMapOvr>
    <a:masterClrMapping/>
  </p:clrMapOvr>
  <p:transition spd="slow" advClick="0" advTm="3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42D7-120B-494D-8535-F63F9C6D224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9743F-8F61-43FD-B96A-025355C49FD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288234"/>
      </p:ext>
    </p:extLst>
  </p:cSld>
  <p:clrMapOvr>
    <a:masterClrMapping/>
  </p:clrMapOvr>
  <p:transition spd="slow" advClick="0" advTm="3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42D7-120B-494D-8535-F63F9C6D224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47612-F391-405B-87B7-25F1B48C2AA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34466"/>
      </p:ext>
    </p:extLst>
  </p:cSld>
  <p:clrMapOvr>
    <a:masterClrMapping/>
  </p:clrMapOvr>
  <p:transition spd="slow"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041B2-A476-43F2-9DAC-491531E76849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D5E8D-2E9A-4F31-8C96-7AC282A367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736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42D7-120B-494D-8535-F63F9C6D224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6D7CA-43D0-48C8-A71B-29DFD1C9F60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14320"/>
      </p:ext>
    </p:extLst>
  </p:cSld>
  <p:clrMapOvr>
    <a:masterClrMapping/>
  </p:clrMapOvr>
  <p:transition spd="slow" advClick="0" advTm="3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42D7-120B-494D-8535-F63F9C6D224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AE24D-2212-473F-909B-1E921340155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19599"/>
      </p:ext>
    </p:extLst>
  </p:cSld>
  <p:clrMapOvr>
    <a:masterClrMapping/>
  </p:clrMapOvr>
  <p:transition spd="slow" advClick="0" advTm="3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42D7-120B-494D-8535-F63F9C6D224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5E075-F005-4B9C-AD58-E22DC4FC850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04214"/>
      </p:ext>
    </p:extLst>
  </p:cSld>
  <p:clrMapOvr>
    <a:masterClrMapping/>
  </p:clrMapOvr>
  <p:transition spd="slow" advClick="0" advTm="3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42D7-120B-494D-8535-F63F9C6D224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BDCF4-5600-470E-9464-1D78E4D1210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36391"/>
      </p:ext>
    </p:extLst>
  </p:cSld>
  <p:clrMapOvr>
    <a:masterClrMapping/>
  </p:clrMapOvr>
  <p:transition spd="slow" advClick="0" advTm="3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60DF-6288-4C2A-9C2D-22C00C5AC07C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FB24C-FF1D-49A4-B969-3F0B35ED2D7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267610"/>
      </p:ext>
    </p:extLst>
  </p:cSld>
  <p:clrMapOvr>
    <a:masterClrMapping/>
  </p:clrMapOvr>
  <p:transition spd="slow" advClick="0" advTm="3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60DF-6288-4C2A-9C2D-22C00C5AC07C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92D5E-13C1-4624-A719-8914643A155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82703"/>
      </p:ext>
    </p:extLst>
  </p:cSld>
  <p:clrMapOvr>
    <a:masterClrMapping/>
  </p:clrMapOvr>
  <p:transition spd="slow" advClick="0" advTm="3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60DF-6288-4C2A-9C2D-22C00C5AC07C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86404-7CCC-402B-88D0-2499591333D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93224"/>
      </p:ext>
    </p:extLst>
  </p:cSld>
  <p:clrMapOvr>
    <a:masterClrMapping/>
  </p:clrMapOvr>
  <p:transition spd="slow" advClick="0" advTm="3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60DF-6288-4C2A-9C2D-22C00C5AC07C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A1DAF-6FC5-49B5-8A16-0466ADC014E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36853"/>
      </p:ext>
    </p:extLst>
  </p:cSld>
  <p:clrMapOvr>
    <a:masterClrMapping/>
  </p:clrMapOvr>
  <p:transition spd="slow" advClick="0" advTm="3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60DF-6288-4C2A-9C2D-22C00C5AC07C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A5FDB-B64C-47C7-BAC6-0DFC0B0B868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0148"/>
      </p:ext>
    </p:extLst>
  </p:cSld>
  <p:clrMapOvr>
    <a:masterClrMapping/>
  </p:clrMapOvr>
  <p:transition spd="slow" advClick="0" advTm="3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60DF-6288-4C2A-9C2D-22C00C5AC07C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3542C-B219-4A38-9DC8-A82E1A7C4E5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852702"/>
      </p:ext>
    </p:extLst>
  </p:cSld>
  <p:clrMapOvr>
    <a:masterClrMapping/>
  </p:clrMapOvr>
  <p:transition spd="slow"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9F969-0738-4FD5-95E4-1E57261803EE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6D745-89FA-40CC-940E-A1CAC0317C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8833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60DF-6288-4C2A-9C2D-22C00C5AC07C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8938F-01FA-466A-BEB4-44AF37FBDCA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39592"/>
      </p:ext>
    </p:extLst>
  </p:cSld>
  <p:clrMapOvr>
    <a:masterClrMapping/>
  </p:clrMapOvr>
  <p:transition spd="slow" advClick="0" advTm="3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60DF-6288-4C2A-9C2D-22C00C5AC07C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3D271-94AD-4B1E-8AF8-4AB4E56640C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78557"/>
      </p:ext>
    </p:extLst>
  </p:cSld>
  <p:clrMapOvr>
    <a:masterClrMapping/>
  </p:clrMapOvr>
  <p:transition spd="slow" advClick="0" advTm="3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60DF-6288-4C2A-9C2D-22C00C5AC07C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28DC3-463E-4369-9D20-4FAB3D49F13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65938"/>
      </p:ext>
    </p:extLst>
  </p:cSld>
  <p:clrMapOvr>
    <a:masterClrMapping/>
  </p:clrMapOvr>
  <p:transition spd="slow" advClick="0" advTm="3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60DF-6288-4C2A-9C2D-22C00C5AC07C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2126C-6DD5-4A32-A93E-03D813BC415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69866"/>
      </p:ext>
    </p:extLst>
  </p:cSld>
  <p:clrMapOvr>
    <a:masterClrMapping/>
  </p:clrMapOvr>
  <p:transition spd="slow" advClick="0" advTm="3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60DF-6288-4C2A-9C2D-22C00C5AC07C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CDBFE-DD44-401E-A2B4-E61E7AC01CC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60049"/>
      </p:ext>
    </p:extLst>
  </p:cSld>
  <p:clrMapOvr>
    <a:masterClrMapping/>
  </p:clrMapOvr>
  <p:transition spd="slow" advClick="0" advTm="3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44F51-F629-4AFB-A769-99968ED1AF0E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3AC37-8B23-4FC9-8A34-B852E1BB166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40760"/>
      </p:ext>
    </p:extLst>
  </p:cSld>
  <p:clrMapOvr>
    <a:masterClrMapping/>
  </p:clrMapOvr>
  <p:transition spd="slow" advClick="0" advTm="3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44F51-F629-4AFB-A769-99968ED1AF0E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8B0B2-2273-4828-95F1-0FE71D2DB03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32318"/>
      </p:ext>
    </p:extLst>
  </p:cSld>
  <p:clrMapOvr>
    <a:masterClrMapping/>
  </p:clrMapOvr>
  <p:transition spd="slow" advClick="0" advTm="3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44F51-F629-4AFB-A769-99968ED1AF0E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41302-DBFF-4177-81AE-4B799B23438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24970"/>
      </p:ext>
    </p:extLst>
  </p:cSld>
  <p:clrMapOvr>
    <a:masterClrMapping/>
  </p:clrMapOvr>
  <p:transition spd="slow" advClick="0" advTm="3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44F51-F629-4AFB-A769-99968ED1AF0E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CAF49-F507-460E-B8FD-7BF5DED1AF3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9316"/>
      </p:ext>
    </p:extLst>
  </p:cSld>
  <p:clrMapOvr>
    <a:masterClrMapping/>
  </p:clrMapOvr>
  <p:transition spd="slow" advClick="0" advTm="3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44F51-F629-4AFB-A769-99968ED1AF0E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9FF62-22F5-4D65-BBFD-BF9477023FF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39860"/>
      </p:ext>
    </p:extLst>
  </p:cSld>
  <p:clrMapOvr>
    <a:masterClrMapping/>
  </p:clrMapOvr>
  <p:transition spd="slow"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79706-91A1-4838-A1A5-8675247005A0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0EBCB-7661-4018-830B-8F8E7F8618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5050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44F51-F629-4AFB-A769-99968ED1AF0E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BA624-D88C-42D8-A03F-92C0716EAF8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47016"/>
      </p:ext>
    </p:extLst>
  </p:cSld>
  <p:clrMapOvr>
    <a:masterClrMapping/>
  </p:clrMapOvr>
  <p:transition spd="slow" advClick="0" advTm="3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44F51-F629-4AFB-A769-99968ED1AF0E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E2C8F-4729-42B1-A4B1-BBF5FC9C6A4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20618"/>
      </p:ext>
    </p:extLst>
  </p:cSld>
  <p:clrMapOvr>
    <a:masterClrMapping/>
  </p:clrMapOvr>
  <p:transition spd="slow" advClick="0" advTm="3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44F51-F629-4AFB-A769-99968ED1AF0E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A269-4250-46AF-863C-747D5526201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8449"/>
      </p:ext>
    </p:extLst>
  </p:cSld>
  <p:clrMapOvr>
    <a:masterClrMapping/>
  </p:clrMapOvr>
  <p:transition spd="slow" advClick="0" advTm="3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44F51-F629-4AFB-A769-99968ED1AF0E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189E0-B00B-4ECF-B411-6B7687FBCC4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05701"/>
      </p:ext>
    </p:extLst>
  </p:cSld>
  <p:clrMapOvr>
    <a:masterClrMapping/>
  </p:clrMapOvr>
  <p:transition spd="slow" advClick="0" advTm="3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44F51-F629-4AFB-A769-99968ED1AF0E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1329E-94C0-498B-8123-B9B0CDC44C4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26178"/>
      </p:ext>
    </p:extLst>
  </p:cSld>
  <p:clrMapOvr>
    <a:masterClrMapping/>
  </p:clrMapOvr>
  <p:transition spd="slow" advClick="0" advTm="3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44F51-F629-4AFB-A769-99968ED1AF0E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73011-A3C0-4A11-9FBD-2E157286A16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465925"/>
      </p:ext>
    </p:extLst>
  </p:cSld>
  <p:clrMapOvr>
    <a:masterClrMapping/>
  </p:clrMapOvr>
  <p:transition spd="slow" advClick="0" advTm="3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AEAD-21E6-4C0F-BDEE-0D2FEF2AEE3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CC817-202D-4A5E-B4D3-847380EEF8E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602266"/>
      </p:ext>
    </p:extLst>
  </p:cSld>
  <p:clrMapOvr>
    <a:masterClrMapping/>
  </p:clrMapOvr>
  <p:transition spd="slow" advClick="0" advTm="3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AEAD-21E6-4C0F-BDEE-0D2FEF2AEE3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4DEA4-8964-48B3-A03F-2A7CEFED445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94056"/>
      </p:ext>
    </p:extLst>
  </p:cSld>
  <p:clrMapOvr>
    <a:masterClrMapping/>
  </p:clrMapOvr>
  <p:transition spd="slow" advClick="0" advTm="300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AEAD-21E6-4C0F-BDEE-0D2FEF2AEE3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8C0F8-9D7D-4354-A5B4-2200ADBE306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33198"/>
      </p:ext>
    </p:extLst>
  </p:cSld>
  <p:clrMapOvr>
    <a:masterClrMapping/>
  </p:clrMapOvr>
  <p:transition spd="slow" advClick="0" advTm="3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AEAD-21E6-4C0F-BDEE-0D2FEF2AEE3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4D2C6-4323-4159-890F-8249C5C372F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909742"/>
      </p:ext>
    </p:extLst>
  </p:cSld>
  <p:clrMapOvr>
    <a:masterClrMapping/>
  </p:clrMapOvr>
  <p:transition spd="slow"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81E29-A29E-49D8-A887-D45CCAE9DB4A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F1CD1-A3B6-4DD1-ABCD-352795DA77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4760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AEAD-21E6-4C0F-BDEE-0D2FEF2AEE3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6ACC-4EE2-4ECD-BB73-05C3CCD391A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90242"/>
      </p:ext>
    </p:extLst>
  </p:cSld>
  <p:clrMapOvr>
    <a:masterClrMapping/>
  </p:clrMapOvr>
  <p:transition spd="slow" advClick="0" advTm="3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AEAD-21E6-4C0F-BDEE-0D2FEF2AEE3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44400-4365-4A90-8B4C-CEC1CAD1A98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638"/>
      </p:ext>
    </p:extLst>
  </p:cSld>
  <p:clrMapOvr>
    <a:masterClrMapping/>
  </p:clrMapOvr>
  <p:transition spd="slow" advClick="0" advTm="3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AEAD-21E6-4C0F-BDEE-0D2FEF2AEE3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F3FA4-F37D-4C1B-A340-34BFE149ADD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84527"/>
      </p:ext>
    </p:extLst>
  </p:cSld>
  <p:clrMapOvr>
    <a:masterClrMapping/>
  </p:clrMapOvr>
  <p:transition spd="slow" advClick="0" advTm="3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AEAD-21E6-4C0F-BDEE-0D2FEF2AEE3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B5E8E-F6F3-430B-8D1C-3C4471680F2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72572"/>
      </p:ext>
    </p:extLst>
  </p:cSld>
  <p:clrMapOvr>
    <a:masterClrMapping/>
  </p:clrMapOvr>
  <p:transition spd="slow" advClick="0" advTm="3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AEAD-21E6-4C0F-BDEE-0D2FEF2AEE3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590BE-88CF-4D50-8A6A-2898BE8D105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34465"/>
      </p:ext>
    </p:extLst>
  </p:cSld>
  <p:clrMapOvr>
    <a:masterClrMapping/>
  </p:clrMapOvr>
  <p:transition spd="slow" advClick="0" advTm="3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AEAD-21E6-4C0F-BDEE-0D2FEF2AEE3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7518C-5A57-4460-B61D-3B141C02A3D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26575"/>
      </p:ext>
    </p:extLst>
  </p:cSld>
  <p:clrMapOvr>
    <a:masterClrMapping/>
  </p:clrMapOvr>
  <p:transition spd="slow" advClick="0" advTm="300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AEAD-21E6-4C0F-BDEE-0D2FEF2AEE3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43EA0-D66A-4927-A7FD-074DC1E8DB4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96239"/>
      </p:ext>
    </p:extLst>
  </p:cSld>
  <p:clrMapOvr>
    <a:masterClrMapping/>
  </p:clrMapOvr>
  <p:transition spd="slow" advClick="0" advTm="3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1BB8F-FCF4-45C2-9CF0-18B397C43612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B1D8E-59BB-4C83-9174-D5FA0D60A0D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94283"/>
      </p:ext>
    </p:extLst>
  </p:cSld>
  <p:clrMapOvr>
    <a:masterClrMapping/>
  </p:clrMapOvr>
  <p:transition spd="slow" advClick="0" advTm="3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1BB8F-FCF4-45C2-9CF0-18B397C43612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566F0-B576-4A8E-AE96-4EB6458AD90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36750"/>
      </p:ext>
    </p:extLst>
  </p:cSld>
  <p:clrMapOvr>
    <a:masterClrMapping/>
  </p:clrMapOvr>
  <p:transition spd="slow" advClick="0" advTm="3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1BB8F-FCF4-45C2-9CF0-18B397C43612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9858E-5542-4D97-8B4C-F44D33DF262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29240"/>
      </p:ext>
    </p:extLst>
  </p:cSld>
  <p:clrMapOvr>
    <a:masterClrMapping/>
  </p:clrMapOvr>
  <p:transition spd="slow"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C587B-7ED4-4914-B5B9-AB9BBC70720C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B305F-4E06-466F-8CC5-39B041771D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7911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1BB8F-FCF4-45C2-9CF0-18B397C43612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E99B3-26E3-473E-9AEA-9008A7EDC0D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24495"/>
      </p:ext>
    </p:extLst>
  </p:cSld>
  <p:clrMapOvr>
    <a:masterClrMapping/>
  </p:clrMapOvr>
  <p:transition spd="slow" advClick="0" advTm="3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1BB8F-FCF4-45C2-9CF0-18B397C43612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0BE71-20A8-4C31-AC28-74038F6276F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50792"/>
      </p:ext>
    </p:extLst>
  </p:cSld>
  <p:clrMapOvr>
    <a:masterClrMapping/>
  </p:clrMapOvr>
  <p:transition spd="slow" advClick="0" advTm="3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1BB8F-FCF4-45C2-9CF0-18B397C43612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7FF2D-1EEE-4B08-88CD-303D53F445E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664819"/>
      </p:ext>
    </p:extLst>
  </p:cSld>
  <p:clrMapOvr>
    <a:masterClrMapping/>
  </p:clrMapOvr>
  <p:transition spd="slow" advClick="0" advTm="3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1BB8F-FCF4-45C2-9CF0-18B397C43612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7B723-34AD-456A-A37F-3B3CD7C9137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72104"/>
      </p:ext>
    </p:extLst>
  </p:cSld>
  <p:clrMapOvr>
    <a:masterClrMapping/>
  </p:clrMapOvr>
  <p:transition spd="slow" advClick="0" advTm="3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1BB8F-FCF4-45C2-9CF0-18B397C43612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5D6FC-CEA7-4B51-BE80-F307427270B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25408"/>
      </p:ext>
    </p:extLst>
  </p:cSld>
  <p:clrMapOvr>
    <a:masterClrMapping/>
  </p:clrMapOvr>
  <p:transition spd="slow" advClick="0" advTm="3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1BB8F-FCF4-45C2-9CF0-18B397C43612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DDAAB-7BDC-41DB-A17B-5D85544760C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41584"/>
      </p:ext>
    </p:extLst>
  </p:cSld>
  <p:clrMapOvr>
    <a:masterClrMapping/>
  </p:clrMapOvr>
  <p:transition spd="slow" advClick="0" advTm="3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1BB8F-FCF4-45C2-9CF0-18B397C43612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52101-82C5-4310-B8D1-E2FFC16B6BC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61947"/>
      </p:ext>
    </p:extLst>
  </p:cSld>
  <p:clrMapOvr>
    <a:masterClrMapping/>
  </p:clrMapOvr>
  <p:transition spd="slow" advClick="0" advTm="3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1BB8F-FCF4-45C2-9CF0-18B397C43612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DD0B0-2434-4986-B370-887249A9ABB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19919"/>
      </p:ext>
    </p:extLst>
  </p:cSld>
  <p:clrMapOvr>
    <a:masterClrMapping/>
  </p:clrMapOvr>
  <p:transition spd="slow" advClick="0" advTm="3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BF192-5A86-4706-B3F6-35D6BBAA2A6F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496AB-3B34-4D3E-A9FC-0A1B1D3349F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14959"/>
      </p:ext>
    </p:extLst>
  </p:cSld>
  <p:clrMapOvr>
    <a:masterClrMapping/>
  </p:clrMapOvr>
  <p:transition spd="slow" advClick="0" advTm="300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BF192-5A86-4706-B3F6-35D6BBAA2A6F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69F9E-1350-4BBD-9768-13358CF3EA3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76987"/>
      </p:ext>
    </p:extLst>
  </p:cSld>
  <p:clrMapOvr>
    <a:masterClrMapping/>
  </p:clrMapOvr>
  <p:transition spd="slow"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95E62-0138-4627-90E5-B65DFD12E802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033AE-E36E-4674-B68C-C62441A0C5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8388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BF192-5A86-4706-B3F6-35D6BBAA2A6F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5A155-FC60-4E58-B622-6C4F0823B28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220069"/>
      </p:ext>
    </p:extLst>
  </p:cSld>
  <p:clrMapOvr>
    <a:masterClrMapping/>
  </p:clrMapOvr>
  <p:transition spd="slow" advClick="0" advTm="300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BF192-5A86-4706-B3F6-35D6BBAA2A6F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A8AEC-0B9C-44E6-9294-3B21E84627E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09202"/>
      </p:ext>
    </p:extLst>
  </p:cSld>
  <p:clrMapOvr>
    <a:masterClrMapping/>
  </p:clrMapOvr>
  <p:transition spd="slow" advClick="0" advTm="300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BF192-5A86-4706-B3F6-35D6BBAA2A6F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36E07-2210-43C6-8C2C-19747CBAA31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473987"/>
      </p:ext>
    </p:extLst>
  </p:cSld>
  <p:clrMapOvr>
    <a:masterClrMapping/>
  </p:clrMapOvr>
  <p:transition spd="slow" advClick="0" advTm="300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BF192-5A86-4706-B3F6-35D6BBAA2A6F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03A83-B247-4E7D-841F-9EFFBDC4646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57658"/>
      </p:ext>
    </p:extLst>
  </p:cSld>
  <p:clrMapOvr>
    <a:masterClrMapping/>
  </p:clrMapOvr>
  <p:transition spd="slow" advClick="0" advTm="300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BF192-5A86-4706-B3F6-35D6BBAA2A6F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6E98D-F89C-48AA-8FCB-80CB92D0F33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27706"/>
      </p:ext>
    </p:extLst>
  </p:cSld>
  <p:clrMapOvr>
    <a:masterClrMapping/>
  </p:clrMapOvr>
  <p:transition spd="slow" advClick="0" advTm="3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BF192-5A86-4706-B3F6-35D6BBAA2A6F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434E9-8E16-441E-992E-4F1C34FA1EF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00151"/>
      </p:ext>
    </p:extLst>
  </p:cSld>
  <p:clrMapOvr>
    <a:masterClrMapping/>
  </p:clrMapOvr>
  <p:transition spd="slow" advClick="0" advTm="300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BF192-5A86-4706-B3F6-35D6BBAA2A6F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07F0A-79E7-4EE2-B637-D051BBF8A45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86807"/>
      </p:ext>
    </p:extLst>
  </p:cSld>
  <p:clrMapOvr>
    <a:masterClrMapping/>
  </p:clrMapOvr>
  <p:transition spd="slow" advClick="0" advTm="300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BF192-5A86-4706-B3F6-35D6BBAA2A6F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3F43A-778F-46B1-AB3E-D715B64C92B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33625"/>
      </p:ext>
    </p:extLst>
  </p:cSld>
  <p:clrMapOvr>
    <a:masterClrMapping/>
  </p:clrMapOvr>
  <p:transition spd="slow" advClick="0" advTm="300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BF192-5A86-4706-B3F6-35D6BBAA2A6F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E121D-3581-4B46-97DB-6CCBB5C85B2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69264"/>
      </p:ext>
    </p:extLst>
  </p:cSld>
  <p:clrMapOvr>
    <a:masterClrMapping/>
  </p:clrMapOvr>
  <p:transition spd="slow" advClick="0" advTm="300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2D7C-48C4-4E8D-BD6E-A4905BF6AA21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C3BBE-E7AB-4989-8512-3FD0CAF34FA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53132"/>
      </p:ext>
    </p:extLst>
  </p:cSld>
  <p:clrMapOvr>
    <a:masterClrMapping/>
  </p:clrMapOvr>
  <p:transition spd="slow"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94FE3-2B22-46D6-A2F4-EDABF7536251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3EDE3-5078-44BB-B52F-9CAA4D8A49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9605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2D7C-48C4-4E8D-BD6E-A4905BF6AA21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5256E-D7BB-432E-B90F-1A6CFCB0C24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21645"/>
      </p:ext>
    </p:extLst>
  </p:cSld>
  <p:clrMapOvr>
    <a:masterClrMapping/>
  </p:clrMapOvr>
  <p:transition spd="slow" advClick="0" advTm="300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2D7C-48C4-4E8D-BD6E-A4905BF6AA21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5BAC0-A3ED-454F-A792-EC8EC30530D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802401"/>
      </p:ext>
    </p:extLst>
  </p:cSld>
  <p:clrMapOvr>
    <a:masterClrMapping/>
  </p:clrMapOvr>
  <p:transition spd="slow" advClick="0" advTm="3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2D7C-48C4-4E8D-BD6E-A4905BF6AA21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560C3-21C2-49E4-B0D5-1851A075D08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15220"/>
      </p:ext>
    </p:extLst>
  </p:cSld>
  <p:clrMapOvr>
    <a:masterClrMapping/>
  </p:clrMapOvr>
  <p:transition spd="slow" advClick="0" advTm="3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2D7C-48C4-4E8D-BD6E-A4905BF6AA21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27D36-F655-4B7D-BC68-60BCF09AA5F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80020"/>
      </p:ext>
    </p:extLst>
  </p:cSld>
  <p:clrMapOvr>
    <a:masterClrMapping/>
  </p:clrMapOvr>
  <p:transition spd="slow" advClick="0" advTm="3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2D7C-48C4-4E8D-BD6E-A4905BF6AA21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98046-8406-4537-B3DA-BAC41DE8F0E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9396"/>
      </p:ext>
    </p:extLst>
  </p:cSld>
  <p:clrMapOvr>
    <a:masterClrMapping/>
  </p:clrMapOvr>
  <p:transition spd="slow" advClick="0" advTm="3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2D7C-48C4-4E8D-BD6E-A4905BF6AA21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D9C57-F88F-4444-A818-94C19F5C889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149240"/>
      </p:ext>
    </p:extLst>
  </p:cSld>
  <p:clrMapOvr>
    <a:masterClrMapping/>
  </p:clrMapOvr>
  <p:transition spd="slow" advClick="0" advTm="3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2D7C-48C4-4E8D-BD6E-A4905BF6AA21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786FF-5A58-4D49-9043-77C7DE39577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34183"/>
      </p:ext>
    </p:extLst>
  </p:cSld>
  <p:clrMapOvr>
    <a:masterClrMapping/>
  </p:clrMapOvr>
  <p:transition spd="slow" advClick="0" advTm="3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2D7C-48C4-4E8D-BD6E-A4905BF6AA21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D83C2-3E8C-4BD6-854F-171CF2FBBC8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45572"/>
      </p:ext>
    </p:extLst>
  </p:cSld>
  <p:clrMapOvr>
    <a:masterClrMapping/>
  </p:clrMapOvr>
  <p:transition spd="slow" advClick="0" advTm="3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2D7C-48C4-4E8D-BD6E-A4905BF6AA21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23EA2-7721-4EAE-95F6-BF64713CA20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37459"/>
      </p:ext>
    </p:extLst>
  </p:cSld>
  <p:clrMapOvr>
    <a:masterClrMapping/>
  </p:clrMapOvr>
  <p:transition spd="slow" advClick="0" advTm="3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2D7C-48C4-4E8D-BD6E-A4905BF6AA21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3E81B-934D-42FF-A04E-5F7245260DF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71987"/>
      </p:ext>
    </p:extLst>
  </p:cSld>
  <p:clrMapOvr>
    <a:masterClrMapping/>
  </p:clrMapOvr>
  <p:transition spd="slow"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1B7DAB4-0CF8-492B-82DA-F33A80445E9B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225BD2D-7AC5-4F26-B985-3F679FD4ED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10243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10244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CE9D2BA-A243-4B06-88F5-DB1B921F2EA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0245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46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13E99A8-B69D-451C-9C49-485F8A11DBE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1126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11268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1182044-2474-44C7-A31A-F5C33F8B900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1269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270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7072BA3-6449-4548-8E0F-153B84E1E91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1229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12292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2AEA83B-14F5-434A-9DD5-15B581572B20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2293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29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131D266-F187-4A03-90AA-89A82EBA6FF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13315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1331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23DCA35-3308-4FB4-A649-561EDD57844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331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31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5FFF866-6870-4D47-8637-1D9DD50BF99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14339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14340" name="日期占位符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CEFD535-9F0B-46FD-BCBC-1065EE3823D3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4341" name="页脚占位符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342" name="灯片编号占位符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62BFAC5-932C-450D-840D-D55229FD8A9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595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2052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85A9728-2456-4D0F-8D90-FAEB44EA6781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2053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356B312-504E-4DB9-B8A7-1EF2C0A950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3075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307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D5C42D7-120B-494D-8535-F63F9C6D224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07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AFB343C7-DB37-4779-A65F-56A562200E3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4099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4100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E7260DF-6288-4C2A-9C2D-22C00C5AC07C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101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2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5BD5F58-36FA-4B31-A03A-47DEB25502A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5123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5124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9444F51-F629-4AFB-A769-99968ED1AF0E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125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6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6C4446C-6336-48FA-8712-F5B8C36BAC5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614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6148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D90AEAD-21E6-4C0F-BDEE-0D2FEF2AEE37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149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150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0B3B86B-860B-4844-B8AD-219F2DB27FA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717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7172" name="日期占位符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9A1BB8F-FCF4-45C2-9CF0-18B397C43612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7173" name="页脚占位符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174" name="灯片编号占位符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9D16206-EEB7-4FE7-AB83-A70AB979EB8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8195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8196" name="日期占位符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0CBF192-5A86-4706-B3F6-35D6BBAA2A6F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197" name="页脚占位符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198" name="灯片编号占位符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6BC4714-D72F-4D11-8B82-74690F21882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9219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9220" name="日期占位符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7742D7C-48C4-4E8D-BD6E-A4905BF6AA21}" type="datetime1">
              <a:rPr lang="zh-CN" altLang="en-US"/>
              <a:pPr>
                <a:defRPr/>
              </a:pPr>
              <a:t>2016/11/7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9221" name="页脚占位符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222" name="灯片编号占位符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06C4255-7B46-42C2-98F5-9730489F3DE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915988"/>
            <a:ext cx="6986588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38113"/>
            <a:ext cx="6935787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图片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7"/>
          <a:stretch>
            <a:fillRect/>
          </a:stretch>
        </p:blipFill>
        <p:spPr bwMode="auto">
          <a:xfrm>
            <a:off x="0" y="5395913"/>
            <a:ext cx="12192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文本框 8"/>
          <p:cNvSpPr txBox="1">
            <a:spLocks noChangeArrowheads="1"/>
          </p:cNvSpPr>
          <p:nvPr/>
        </p:nvSpPr>
        <p:spPr bwMode="auto">
          <a:xfrm>
            <a:off x="2813050" y="1933575"/>
            <a:ext cx="6962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7200" b="1">
                <a:solidFill>
                  <a:srgbClr val="C20009"/>
                </a:solidFill>
                <a:latin typeface="微软雅黑" pitchFamily="34" charset="-122"/>
                <a:ea typeface="微软雅黑" pitchFamily="34" charset="-122"/>
              </a:rPr>
              <a:t>商业策划</a:t>
            </a:r>
            <a:r>
              <a:rPr lang="zh-CN" altLang="en-US" sz="7200" b="1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计划书</a:t>
            </a:r>
          </a:p>
        </p:txBody>
      </p:sp>
      <p:sp>
        <p:nvSpPr>
          <p:cNvPr id="15366" name="矩形 9"/>
          <p:cNvSpPr>
            <a:spLocks noChangeArrowheads="1"/>
          </p:cNvSpPr>
          <p:nvPr/>
        </p:nvSpPr>
        <p:spPr bwMode="auto">
          <a:xfrm>
            <a:off x="2859088" y="3133725"/>
            <a:ext cx="6516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 eaLnBrk="1" hangingPunct="1"/>
            <a:r>
              <a:rPr lang="en-US" altLang="zh-CN">
                <a:solidFill>
                  <a:srgbClr val="404040"/>
                </a:solidFill>
                <a:latin typeface="Arial" pitchFamily="34" charset="0"/>
              </a:rPr>
              <a:t>Professional Commercial Project Plan</a:t>
            </a:r>
            <a:endParaRPr lang="zh-CN" altLang="en-US">
              <a:solidFill>
                <a:srgbClr val="404040"/>
              </a:solidFill>
            </a:endParaRPr>
          </a:p>
        </p:txBody>
      </p:sp>
      <p:sp>
        <p:nvSpPr>
          <p:cNvPr id="15367" name="文本框 10"/>
          <p:cNvSpPr txBox="1">
            <a:spLocks noChangeArrowheads="1"/>
          </p:cNvSpPr>
          <p:nvPr/>
        </p:nvSpPr>
        <p:spPr bwMode="auto">
          <a:xfrm>
            <a:off x="4202113" y="3781425"/>
            <a:ext cx="3657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>
                <a:latin typeface="微软雅黑" pitchFamily="34" charset="-122"/>
                <a:ea typeface="微软雅黑" pitchFamily="34" charset="-122"/>
              </a:rPr>
              <a:t>封面和内页所有素材均可自由编辑</a:t>
            </a:r>
          </a:p>
        </p:txBody>
      </p:sp>
      <p:sp>
        <p:nvSpPr>
          <p:cNvPr id="15368" name="圆角矩形 11"/>
          <p:cNvSpPr>
            <a:spLocks noChangeArrowheads="1"/>
          </p:cNvSpPr>
          <p:nvPr/>
        </p:nvSpPr>
        <p:spPr bwMode="auto">
          <a:xfrm>
            <a:off x="4191000" y="3706813"/>
            <a:ext cx="3657600" cy="496887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文本框 3"/>
          <p:cNvSpPr txBox="1">
            <a:spLocks noChangeArrowheads="1"/>
          </p:cNvSpPr>
          <p:nvPr/>
        </p:nvSpPr>
        <p:spPr bwMode="auto">
          <a:xfrm>
            <a:off x="285750" y="257175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pic>
        <p:nvPicPr>
          <p:cNvPr id="24579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7625"/>
            <a:ext cx="121920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矩形 6"/>
          <p:cNvSpPr>
            <a:spLocks noChangeArrowheads="1"/>
          </p:cNvSpPr>
          <p:nvPr/>
        </p:nvSpPr>
        <p:spPr bwMode="auto">
          <a:xfrm>
            <a:off x="8416925" y="4192588"/>
            <a:ext cx="898525" cy="898525"/>
          </a:xfrm>
          <a:prstGeom prst="rect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81" name="Freeform 122"/>
          <p:cNvSpPr>
            <a:spLocks/>
          </p:cNvSpPr>
          <p:nvPr/>
        </p:nvSpPr>
        <p:spPr bwMode="auto">
          <a:xfrm>
            <a:off x="8643938" y="4443413"/>
            <a:ext cx="444500" cy="444500"/>
          </a:xfrm>
          <a:custGeom>
            <a:avLst/>
            <a:gdLst>
              <a:gd name="T0" fmla="*/ 2147483647 w 290"/>
              <a:gd name="T1" fmla="*/ 2147483647 h 290"/>
              <a:gd name="T2" fmla="*/ 2147483647 w 290"/>
              <a:gd name="T3" fmla="*/ 2147483647 h 290"/>
              <a:gd name="T4" fmla="*/ 2147483647 w 290"/>
              <a:gd name="T5" fmla="*/ 2147483647 h 290"/>
              <a:gd name="T6" fmla="*/ 2147483647 w 290"/>
              <a:gd name="T7" fmla="*/ 2147483647 h 290"/>
              <a:gd name="T8" fmla="*/ 2147483647 w 290"/>
              <a:gd name="T9" fmla="*/ 2147483647 h 290"/>
              <a:gd name="T10" fmla="*/ 2147483647 w 290"/>
              <a:gd name="T11" fmla="*/ 2147483647 h 290"/>
              <a:gd name="T12" fmla="*/ 2147483647 w 290"/>
              <a:gd name="T13" fmla="*/ 2147483647 h 290"/>
              <a:gd name="T14" fmla="*/ 2147483647 w 290"/>
              <a:gd name="T15" fmla="*/ 2147483647 h 290"/>
              <a:gd name="T16" fmla="*/ 2147483647 w 290"/>
              <a:gd name="T17" fmla="*/ 2147483647 h 290"/>
              <a:gd name="T18" fmla="*/ 2147483647 w 290"/>
              <a:gd name="T19" fmla="*/ 2147483647 h 290"/>
              <a:gd name="T20" fmla="*/ 2147483647 w 290"/>
              <a:gd name="T21" fmla="*/ 2147483647 h 290"/>
              <a:gd name="T22" fmla="*/ 2147483647 w 290"/>
              <a:gd name="T23" fmla="*/ 2147483647 h 290"/>
              <a:gd name="T24" fmla="*/ 2147483647 w 290"/>
              <a:gd name="T25" fmla="*/ 2147483647 h 290"/>
              <a:gd name="T26" fmla="*/ 2147483647 w 290"/>
              <a:gd name="T27" fmla="*/ 2147483647 h 290"/>
              <a:gd name="T28" fmla="*/ 2147483647 w 290"/>
              <a:gd name="T29" fmla="*/ 2147483647 h 290"/>
              <a:gd name="T30" fmla="*/ 2147483647 w 290"/>
              <a:gd name="T31" fmla="*/ 2147483647 h 290"/>
              <a:gd name="T32" fmla="*/ 2147483647 w 290"/>
              <a:gd name="T33" fmla="*/ 2147483647 h 290"/>
              <a:gd name="T34" fmla="*/ 2147483647 w 290"/>
              <a:gd name="T35" fmla="*/ 2147483647 h 290"/>
              <a:gd name="T36" fmla="*/ 2147483647 w 290"/>
              <a:gd name="T37" fmla="*/ 2147483647 h 2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90" h="290">
                <a:moveTo>
                  <a:pt x="268" y="181"/>
                </a:moveTo>
                <a:cubicBezTo>
                  <a:pt x="217" y="186"/>
                  <a:pt x="217" y="186"/>
                  <a:pt x="217" y="186"/>
                </a:cubicBezTo>
                <a:cubicBezTo>
                  <a:pt x="159" y="127"/>
                  <a:pt x="159" y="127"/>
                  <a:pt x="159" y="127"/>
                </a:cubicBezTo>
                <a:cubicBezTo>
                  <a:pt x="287" y="50"/>
                  <a:pt x="287" y="50"/>
                  <a:pt x="287" y="50"/>
                </a:cubicBezTo>
                <a:cubicBezTo>
                  <a:pt x="265" y="28"/>
                  <a:pt x="265" y="28"/>
                  <a:pt x="265" y="28"/>
                </a:cubicBezTo>
                <a:cubicBezTo>
                  <a:pt x="101" y="70"/>
                  <a:pt x="101" y="70"/>
                  <a:pt x="101" y="70"/>
                </a:cubicBezTo>
                <a:cubicBezTo>
                  <a:pt x="41" y="9"/>
                  <a:pt x="41" y="9"/>
                  <a:pt x="41" y="9"/>
                </a:cubicBezTo>
                <a:cubicBezTo>
                  <a:pt x="32" y="0"/>
                  <a:pt x="18" y="0"/>
                  <a:pt x="9" y="9"/>
                </a:cubicBezTo>
                <a:cubicBezTo>
                  <a:pt x="0" y="18"/>
                  <a:pt x="0" y="32"/>
                  <a:pt x="9" y="41"/>
                </a:cubicBezTo>
                <a:cubicBezTo>
                  <a:pt x="70" y="101"/>
                  <a:pt x="70" y="101"/>
                  <a:pt x="70" y="101"/>
                </a:cubicBezTo>
                <a:cubicBezTo>
                  <a:pt x="28" y="265"/>
                  <a:pt x="28" y="265"/>
                  <a:pt x="28" y="265"/>
                </a:cubicBezTo>
                <a:cubicBezTo>
                  <a:pt x="50" y="287"/>
                  <a:pt x="50" y="287"/>
                  <a:pt x="50" y="287"/>
                </a:cubicBezTo>
                <a:cubicBezTo>
                  <a:pt x="127" y="159"/>
                  <a:pt x="127" y="159"/>
                  <a:pt x="127" y="159"/>
                </a:cubicBezTo>
                <a:cubicBezTo>
                  <a:pt x="185" y="217"/>
                  <a:pt x="185" y="217"/>
                  <a:pt x="185" y="217"/>
                </a:cubicBezTo>
                <a:cubicBezTo>
                  <a:pt x="181" y="269"/>
                  <a:pt x="181" y="269"/>
                  <a:pt x="181" y="269"/>
                </a:cubicBezTo>
                <a:cubicBezTo>
                  <a:pt x="203" y="290"/>
                  <a:pt x="203" y="290"/>
                  <a:pt x="203" y="290"/>
                </a:cubicBezTo>
                <a:cubicBezTo>
                  <a:pt x="234" y="234"/>
                  <a:pt x="234" y="234"/>
                  <a:pt x="234" y="234"/>
                </a:cubicBezTo>
                <a:cubicBezTo>
                  <a:pt x="290" y="203"/>
                  <a:pt x="290" y="203"/>
                  <a:pt x="290" y="203"/>
                </a:cubicBezTo>
                <a:lnTo>
                  <a:pt x="268" y="1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06" name="矩形 9"/>
          <p:cNvSpPr>
            <a:spLocks noChangeArrowheads="1"/>
          </p:cNvSpPr>
          <p:nvPr/>
        </p:nvSpPr>
        <p:spPr bwMode="auto">
          <a:xfrm>
            <a:off x="10279063" y="4192588"/>
            <a:ext cx="900112" cy="898525"/>
          </a:xfrm>
          <a:prstGeom prst="rect">
            <a:avLst/>
          </a:prstGeom>
          <a:solidFill>
            <a:srgbClr val="404040"/>
          </a:solidFill>
          <a:ln w="25400" cmpd="sng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83" name="Freeform 32"/>
          <p:cNvSpPr>
            <a:spLocks/>
          </p:cNvSpPr>
          <p:nvPr/>
        </p:nvSpPr>
        <p:spPr bwMode="auto">
          <a:xfrm>
            <a:off x="10552113" y="4451350"/>
            <a:ext cx="354012" cy="438150"/>
          </a:xfrm>
          <a:custGeom>
            <a:avLst/>
            <a:gdLst>
              <a:gd name="T0" fmla="*/ 2147483647 w 231"/>
              <a:gd name="T1" fmla="*/ 0 h 288"/>
              <a:gd name="T2" fmla="*/ 0 w 231"/>
              <a:gd name="T3" fmla="*/ 0 h 288"/>
              <a:gd name="T4" fmla="*/ 2147483647 w 231"/>
              <a:gd name="T5" fmla="*/ 2147483647 h 288"/>
              <a:gd name="T6" fmla="*/ 2147483647 w 231"/>
              <a:gd name="T7" fmla="*/ 2147483647 h 288"/>
              <a:gd name="T8" fmla="*/ 2147483647 w 231"/>
              <a:gd name="T9" fmla="*/ 2147483647 h 288"/>
              <a:gd name="T10" fmla="*/ 2147483647 w 231"/>
              <a:gd name="T11" fmla="*/ 2147483647 h 288"/>
              <a:gd name="T12" fmla="*/ 2147483647 w 231"/>
              <a:gd name="T13" fmla="*/ 2147483647 h 288"/>
              <a:gd name="T14" fmla="*/ 2147483647 w 231"/>
              <a:gd name="T15" fmla="*/ 2147483647 h 288"/>
              <a:gd name="T16" fmla="*/ 2147483647 w 231"/>
              <a:gd name="T17" fmla="*/ 0 h 2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31" h="288">
                <a:moveTo>
                  <a:pt x="2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8"/>
                  <a:pt x="43" y="106"/>
                  <a:pt x="99" y="114"/>
                </a:cubicBezTo>
                <a:cubicBezTo>
                  <a:pt x="99" y="243"/>
                  <a:pt x="99" y="243"/>
                  <a:pt x="99" y="243"/>
                </a:cubicBezTo>
                <a:cubicBezTo>
                  <a:pt x="68" y="248"/>
                  <a:pt x="46" y="266"/>
                  <a:pt x="46" y="288"/>
                </a:cubicBezTo>
                <a:cubicBezTo>
                  <a:pt x="185" y="288"/>
                  <a:pt x="185" y="288"/>
                  <a:pt x="185" y="288"/>
                </a:cubicBezTo>
                <a:cubicBezTo>
                  <a:pt x="185" y="266"/>
                  <a:pt x="162" y="248"/>
                  <a:pt x="132" y="243"/>
                </a:cubicBezTo>
                <a:cubicBezTo>
                  <a:pt x="132" y="114"/>
                  <a:pt x="132" y="114"/>
                  <a:pt x="132" y="114"/>
                </a:cubicBezTo>
                <a:cubicBezTo>
                  <a:pt x="188" y="106"/>
                  <a:pt x="231" y="58"/>
                  <a:pt x="2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08" name="矩形 12"/>
          <p:cNvSpPr>
            <a:spLocks noChangeArrowheads="1"/>
          </p:cNvSpPr>
          <p:nvPr/>
        </p:nvSpPr>
        <p:spPr bwMode="auto">
          <a:xfrm>
            <a:off x="4691063" y="4192588"/>
            <a:ext cx="898525" cy="898525"/>
          </a:xfrm>
          <a:prstGeom prst="rect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85" name="Freeform 114"/>
          <p:cNvSpPr>
            <a:spLocks noEditPoints="1"/>
          </p:cNvSpPr>
          <p:nvPr/>
        </p:nvSpPr>
        <p:spPr bwMode="auto">
          <a:xfrm>
            <a:off x="4918075" y="4305300"/>
            <a:ext cx="444500" cy="614363"/>
          </a:xfrm>
          <a:custGeom>
            <a:avLst/>
            <a:gdLst>
              <a:gd name="T0" fmla="*/ 2147483647 w 73"/>
              <a:gd name="T1" fmla="*/ 0 h 100"/>
              <a:gd name="T2" fmla="*/ 2147483647 w 73"/>
              <a:gd name="T3" fmla="*/ 2147483647 h 100"/>
              <a:gd name="T4" fmla="*/ 2147483647 w 73"/>
              <a:gd name="T5" fmla="*/ 2147483647 h 100"/>
              <a:gd name="T6" fmla="*/ 2147483647 w 73"/>
              <a:gd name="T7" fmla="*/ 2147483647 h 100"/>
              <a:gd name="T8" fmla="*/ 2147483647 w 73"/>
              <a:gd name="T9" fmla="*/ 2147483647 h 100"/>
              <a:gd name="T10" fmla="*/ 2147483647 w 73"/>
              <a:gd name="T11" fmla="*/ 2147483647 h 100"/>
              <a:gd name="T12" fmla="*/ 2147483647 w 73"/>
              <a:gd name="T13" fmla="*/ 2147483647 h 100"/>
              <a:gd name="T14" fmla="*/ 2147483647 w 73"/>
              <a:gd name="T15" fmla="*/ 2147483647 h 100"/>
              <a:gd name="T16" fmla="*/ 2147483647 w 73"/>
              <a:gd name="T17" fmla="*/ 2147483647 h 100"/>
              <a:gd name="T18" fmla="*/ 2147483647 w 73"/>
              <a:gd name="T19" fmla="*/ 2147483647 h 100"/>
              <a:gd name="T20" fmla="*/ 2147483647 w 73"/>
              <a:gd name="T21" fmla="*/ 2147483647 h 100"/>
              <a:gd name="T22" fmla="*/ 2147483647 w 73"/>
              <a:gd name="T23" fmla="*/ 2147483647 h 100"/>
              <a:gd name="T24" fmla="*/ 2147483647 w 73"/>
              <a:gd name="T25" fmla="*/ 2147483647 h 100"/>
              <a:gd name="T26" fmla="*/ 2147483647 w 73"/>
              <a:gd name="T27" fmla="*/ 2147483647 h 100"/>
              <a:gd name="T28" fmla="*/ 2147483647 w 73"/>
              <a:gd name="T29" fmla="*/ 2147483647 h 100"/>
              <a:gd name="T30" fmla="*/ 2147483647 w 73"/>
              <a:gd name="T31" fmla="*/ 2147483647 h 100"/>
              <a:gd name="T32" fmla="*/ 2147483647 w 73"/>
              <a:gd name="T33" fmla="*/ 2147483647 h 100"/>
              <a:gd name="T34" fmla="*/ 2147483647 w 73"/>
              <a:gd name="T35" fmla="*/ 2147483647 h 100"/>
              <a:gd name="T36" fmla="*/ 0 w 73"/>
              <a:gd name="T37" fmla="*/ 2147483647 h 100"/>
              <a:gd name="T38" fmla="*/ 2147483647 w 73"/>
              <a:gd name="T39" fmla="*/ 2147483647 h 100"/>
              <a:gd name="T40" fmla="*/ 2147483647 w 73"/>
              <a:gd name="T41" fmla="*/ 0 h 100"/>
              <a:gd name="T42" fmla="*/ 2147483647 w 73"/>
              <a:gd name="T43" fmla="*/ 2147483647 h 100"/>
              <a:gd name="T44" fmla="*/ 2147483647 w 73"/>
              <a:gd name="T45" fmla="*/ 2147483647 h 100"/>
              <a:gd name="T46" fmla="*/ 2147483647 w 73"/>
              <a:gd name="T47" fmla="*/ 2147483647 h 100"/>
              <a:gd name="T48" fmla="*/ 2147483647 w 73"/>
              <a:gd name="T49" fmla="*/ 2147483647 h 100"/>
              <a:gd name="T50" fmla="*/ 2147483647 w 73"/>
              <a:gd name="T51" fmla="*/ 2147483647 h 100"/>
              <a:gd name="T52" fmla="*/ 2147483647 w 73"/>
              <a:gd name="T53" fmla="*/ 2147483647 h 100"/>
              <a:gd name="T54" fmla="*/ 2147483647 w 73"/>
              <a:gd name="T55" fmla="*/ 2147483647 h 100"/>
              <a:gd name="T56" fmla="*/ 2147483647 w 73"/>
              <a:gd name="T57" fmla="*/ 2147483647 h 100"/>
              <a:gd name="T58" fmla="*/ 2147483647 w 73"/>
              <a:gd name="T59" fmla="*/ 2147483647 h 100"/>
              <a:gd name="T60" fmla="*/ 2147483647 w 73"/>
              <a:gd name="T61" fmla="*/ 2147483647 h 100"/>
              <a:gd name="T62" fmla="*/ 2147483647 w 73"/>
              <a:gd name="T63" fmla="*/ 2147483647 h 100"/>
              <a:gd name="T64" fmla="*/ 2147483647 w 73"/>
              <a:gd name="T65" fmla="*/ 2147483647 h 100"/>
              <a:gd name="T66" fmla="*/ 2147483647 w 73"/>
              <a:gd name="T67" fmla="*/ 2147483647 h 100"/>
              <a:gd name="T68" fmla="*/ 2147483647 w 73"/>
              <a:gd name="T69" fmla="*/ 2147483647 h 100"/>
              <a:gd name="T70" fmla="*/ 2147483647 w 73"/>
              <a:gd name="T71" fmla="*/ 2147483647 h 100"/>
              <a:gd name="T72" fmla="*/ 2147483647 w 73"/>
              <a:gd name="T73" fmla="*/ 2147483647 h 100"/>
              <a:gd name="T74" fmla="*/ 2147483647 w 73"/>
              <a:gd name="T75" fmla="*/ 2147483647 h 100"/>
              <a:gd name="T76" fmla="*/ 2147483647 w 73"/>
              <a:gd name="T77" fmla="*/ 2147483647 h 100"/>
              <a:gd name="T78" fmla="*/ 2147483647 w 73"/>
              <a:gd name="T79" fmla="*/ 2147483647 h 100"/>
              <a:gd name="T80" fmla="*/ 2147483647 w 73"/>
              <a:gd name="T81" fmla="*/ 2147483647 h 100"/>
              <a:gd name="T82" fmla="*/ 2147483647 w 73"/>
              <a:gd name="T83" fmla="*/ 2147483647 h 100"/>
              <a:gd name="T84" fmla="*/ 2147483647 w 73"/>
              <a:gd name="T85" fmla="*/ 2147483647 h 100"/>
              <a:gd name="T86" fmla="*/ 2147483647 w 73"/>
              <a:gd name="T87" fmla="*/ 2147483647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3" h="100">
                <a:moveTo>
                  <a:pt x="37" y="0"/>
                </a:moveTo>
                <a:cubicBezTo>
                  <a:pt x="47" y="0"/>
                  <a:pt x="56" y="3"/>
                  <a:pt x="63" y="9"/>
                </a:cubicBezTo>
                <a:cubicBezTo>
                  <a:pt x="69" y="15"/>
                  <a:pt x="73" y="24"/>
                  <a:pt x="73" y="33"/>
                </a:cubicBezTo>
                <a:cubicBezTo>
                  <a:pt x="73" y="36"/>
                  <a:pt x="73" y="38"/>
                  <a:pt x="73" y="40"/>
                </a:cubicBezTo>
                <a:cubicBezTo>
                  <a:pt x="72" y="43"/>
                  <a:pt x="71" y="45"/>
                  <a:pt x="70" y="47"/>
                </a:cubicBezTo>
                <a:cubicBezTo>
                  <a:pt x="68" y="53"/>
                  <a:pt x="56" y="67"/>
                  <a:pt x="50" y="74"/>
                </a:cubicBezTo>
                <a:cubicBezTo>
                  <a:pt x="49" y="75"/>
                  <a:pt x="48" y="75"/>
                  <a:pt x="48" y="76"/>
                </a:cubicBezTo>
                <a:cubicBezTo>
                  <a:pt x="48" y="80"/>
                  <a:pt x="48" y="80"/>
                  <a:pt x="48" y="80"/>
                </a:cubicBezTo>
                <a:cubicBezTo>
                  <a:pt x="46" y="80"/>
                  <a:pt x="46" y="80"/>
                  <a:pt x="46" y="80"/>
                </a:cubicBezTo>
                <a:cubicBezTo>
                  <a:pt x="44" y="80"/>
                  <a:pt x="44" y="80"/>
                  <a:pt x="44" y="80"/>
                </a:cubicBezTo>
                <a:cubicBezTo>
                  <a:pt x="38" y="80"/>
                  <a:pt x="38" y="80"/>
                  <a:pt x="38" y="80"/>
                </a:cubicBezTo>
                <a:cubicBezTo>
                  <a:pt x="36" y="80"/>
                  <a:pt x="36" y="80"/>
                  <a:pt x="36" y="80"/>
                </a:cubicBezTo>
                <a:cubicBezTo>
                  <a:pt x="31" y="80"/>
                  <a:pt x="31" y="80"/>
                  <a:pt x="31" y="80"/>
                </a:cubicBezTo>
                <a:cubicBezTo>
                  <a:pt x="29" y="80"/>
                  <a:pt x="29" y="80"/>
                  <a:pt x="29" y="80"/>
                </a:cubicBezTo>
                <a:cubicBezTo>
                  <a:pt x="27" y="80"/>
                  <a:pt x="27" y="80"/>
                  <a:pt x="27" y="80"/>
                </a:cubicBezTo>
                <a:cubicBezTo>
                  <a:pt x="27" y="80"/>
                  <a:pt x="27" y="80"/>
                  <a:pt x="27" y="80"/>
                </a:cubicBezTo>
                <a:cubicBezTo>
                  <a:pt x="27" y="76"/>
                  <a:pt x="27" y="76"/>
                  <a:pt x="27" y="76"/>
                </a:cubicBezTo>
                <a:cubicBezTo>
                  <a:pt x="25" y="74"/>
                  <a:pt x="23" y="72"/>
                  <a:pt x="21" y="70"/>
                </a:cubicBezTo>
                <a:cubicBezTo>
                  <a:pt x="11" y="60"/>
                  <a:pt x="0" y="48"/>
                  <a:pt x="0" y="33"/>
                </a:cubicBezTo>
                <a:cubicBezTo>
                  <a:pt x="0" y="24"/>
                  <a:pt x="4" y="15"/>
                  <a:pt x="11" y="9"/>
                </a:cubicBezTo>
                <a:cubicBezTo>
                  <a:pt x="18" y="3"/>
                  <a:pt x="27" y="0"/>
                  <a:pt x="37" y="0"/>
                </a:cubicBezTo>
                <a:close/>
                <a:moveTo>
                  <a:pt x="45" y="86"/>
                </a:moveTo>
                <a:cubicBezTo>
                  <a:pt x="43" y="100"/>
                  <a:pt x="43" y="100"/>
                  <a:pt x="43" y="100"/>
                </a:cubicBezTo>
                <a:cubicBezTo>
                  <a:pt x="31" y="100"/>
                  <a:pt x="31" y="100"/>
                  <a:pt x="31" y="100"/>
                </a:cubicBezTo>
                <a:cubicBezTo>
                  <a:pt x="30" y="86"/>
                  <a:pt x="30" y="86"/>
                  <a:pt x="30" y="86"/>
                </a:cubicBezTo>
                <a:cubicBezTo>
                  <a:pt x="45" y="86"/>
                  <a:pt x="45" y="86"/>
                  <a:pt x="45" y="86"/>
                </a:cubicBezTo>
                <a:close/>
                <a:moveTo>
                  <a:pt x="37" y="74"/>
                </a:moveTo>
                <a:cubicBezTo>
                  <a:pt x="43" y="74"/>
                  <a:pt x="43" y="74"/>
                  <a:pt x="43" y="74"/>
                </a:cubicBezTo>
                <a:cubicBezTo>
                  <a:pt x="49" y="49"/>
                  <a:pt x="54" y="27"/>
                  <a:pt x="48" y="6"/>
                </a:cubicBezTo>
                <a:cubicBezTo>
                  <a:pt x="44" y="5"/>
                  <a:pt x="41" y="4"/>
                  <a:pt x="37" y="4"/>
                </a:cubicBezTo>
                <a:cubicBezTo>
                  <a:pt x="37" y="4"/>
                  <a:pt x="36" y="4"/>
                  <a:pt x="36" y="4"/>
                </a:cubicBezTo>
                <a:cubicBezTo>
                  <a:pt x="34" y="27"/>
                  <a:pt x="36" y="51"/>
                  <a:pt x="37" y="74"/>
                </a:cubicBezTo>
                <a:close/>
                <a:moveTo>
                  <a:pt x="17" y="10"/>
                </a:moveTo>
                <a:cubicBezTo>
                  <a:pt x="5" y="25"/>
                  <a:pt x="6" y="41"/>
                  <a:pt x="16" y="58"/>
                </a:cubicBezTo>
                <a:cubicBezTo>
                  <a:pt x="19" y="61"/>
                  <a:pt x="22" y="64"/>
                  <a:pt x="25" y="67"/>
                </a:cubicBezTo>
                <a:cubicBezTo>
                  <a:pt x="26" y="69"/>
                  <a:pt x="28" y="70"/>
                  <a:pt x="30" y="72"/>
                </a:cubicBezTo>
                <a:cubicBezTo>
                  <a:pt x="24" y="52"/>
                  <a:pt x="13" y="25"/>
                  <a:pt x="27" y="5"/>
                </a:cubicBezTo>
                <a:cubicBezTo>
                  <a:pt x="23" y="6"/>
                  <a:pt x="20" y="8"/>
                  <a:pt x="17" y="10"/>
                </a:cubicBezTo>
                <a:close/>
                <a:moveTo>
                  <a:pt x="60" y="13"/>
                </a:moveTo>
                <a:cubicBezTo>
                  <a:pt x="66" y="27"/>
                  <a:pt x="63" y="45"/>
                  <a:pt x="56" y="60"/>
                </a:cubicBezTo>
                <a:cubicBezTo>
                  <a:pt x="60" y="54"/>
                  <a:pt x="65" y="49"/>
                  <a:pt x="66" y="45"/>
                </a:cubicBezTo>
                <a:cubicBezTo>
                  <a:pt x="67" y="43"/>
                  <a:pt x="67" y="41"/>
                  <a:pt x="68" y="39"/>
                </a:cubicBezTo>
                <a:cubicBezTo>
                  <a:pt x="68" y="37"/>
                  <a:pt x="69" y="35"/>
                  <a:pt x="69" y="33"/>
                </a:cubicBezTo>
                <a:cubicBezTo>
                  <a:pt x="69" y="25"/>
                  <a:pt x="65" y="18"/>
                  <a:pt x="60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/>
          <a:p>
            <a:endParaRPr lang="zh-CN" altLang="en-US"/>
          </a:p>
        </p:txBody>
      </p:sp>
      <p:sp>
        <p:nvSpPr>
          <p:cNvPr id="25610" name="矩形 15"/>
          <p:cNvSpPr>
            <a:spLocks noChangeArrowheads="1"/>
          </p:cNvSpPr>
          <p:nvPr/>
        </p:nvSpPr>
        <p:spPr bwMode="auto">
          <a:xfrm>
            <a:off x="2828925" y="4192588"/>
            <a:ext cx="898525" cy="898525"/>
          </a:xfrm>
          <a:prstGeom prst="rect">
            <a:avLst/>
          </a:prstGeom>
          <a:solidFill>
            <a:srgbClr val="404040"/>
          </a:solidFill>
          <a:ln w="25400" cmpd="sng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87" name="Freeform 145"/>
          <p:cNvSpPr>
            <a:spLocks noEditPoints="1"/>
          </p:cNvSpPr>
          <p:nvPr/>
        </p:nvSpPr>
        <p:spPr bwMode="auto">
          <a:xfrm>
            <a:off x="3000375" y="4368800"/>
            <a:ext cx="604838" cy="609600"/>
          </a:xfrm>
          <a:custGeom>
            <a:avLst/>
            <a:gdLst>
              <a:gd name="T0" fmla="*/ 2147483647 w 98"/>
              <a:gd name="T1" fmla="*/ 2147483647 h 99"/>
              <a:gd name="T2" fmla="*/ 2147483647 w 98"/>
              <a:gd name="T3" fmla="*/ 2147483647 h 99"/>
              <a:gd name="T4" fmla="*/ 2147483647 w 98"/>
              <a:gd name="T5" fmla="*/ 2147483647 h 99"/>
              <a:gd name="T6" fmla="*/ 2147483647 w 98"/>
              <a:gd name="T7" fmla="*/ 2147483647 h 99"/>
              <a:gd name="T8" fmla="*/ 2147483647 w 98"/>
              <a:gd name="T9" fmla="*/ 2147483647 h 99"/>
              <a:gd name="T10" fmla="*/ 2147483647 w 98"/>
              <a:gd name="T11" fmla="*/ 2147483647 h 99"/>
              <a:gd name="T12" fmla="*/ 2147483647 w 98"/>
              <a:gd name="T13" fmla="*/ 2147483647 h 99"/>
              <a:gd name="T14" fmla="*/ 2147483647 w 98"/>
              <a:gd name="T15" fmla="*/ 2147483647 h 99"/>
              <a:gd name="T16" fmla="*/ 2147483647 w 98"/>
              <a:gd name="T17" fmla="*/ 0 h 99"/>
              <a:gd name="T18" fmla="*/ 2147483647 w 98"/>
              <a:gd name="T19" fmla="*/ 2147483647 h 99"/>
              <a:gd name="T20" fmla="*/ 2147483647 w 98"/>
              <a:gd name="T21" fmla="*/ 2147483647 h 99"/>
              <a:gd name="T22" fmla="*/ 2147483647 w 98"/>
              <a:gd name="T23" fmla="*/ 2147483647 h 99"/>
              <a:gd name="T24" fmla="*/ 2147483647 w 98"/>
              <a:gd name="T25" fmla="*/ 2147483647 h 99"/>
              <a:gd name="T26" fmla="*/ 2147483647 w 98"/>
              <a:gd name="T27" fmla="*/ 2147483647 h 99"/>
              <a:gd name="T28" fmla="*/ 2147483647 w 98"/>
              <a:gd name="T29" fmla="*/ 2147483647 h 99"/>
              <a:gd name="T30" fmla="*/ 2147483647 w 98"/>
              <a:gd name="T31" fmla="*/ 2147483647 h 99"/>
              <a:gd name="T32" fmla="*/ 2147483647 w 98"/>
              <a:gd name="T33" fmla="*/ 2147483647 h 99"/>
              <a:gd name="T34" fmla="*/ 2147483647 w 98"/>
              <a:gd name="T35" fmla="*/ 2147483647 h 99"/>
              <a:gd name="T36" fmla="*/ 2147483647 w 98"/>
              <a:gd name="T37" fmla="*/ 2147483647 h 99"/>
              <a:gd name="T38" fmla="*/ 2147483647 w 98"/>
              <a:gd name="T39" fmla="*/ 2147483647 h 99"/>
              <a:gd name="T40" fmla="*/ 2147483647 w 98"/>
              <a:gd name="T41" fmla="*/ 2147483647 h 99"/>
              <a:gd name="T42" fmla="*/ 2147483647 w 98"/>
              <a:gd name="T43" fmla="*/ 2147483647 h 99"/>
              <a:gd name="T44" fmla="*/ 2147483647 w 98"/>
              <a:gd name="T45" fmla="*/ 2147483647 h 99"/>
              <a:gd name="T46" fmla="*/ 2147483647 w 98"/>
              <a:gd name="T47" fmla="*/ 2147483647 h 99"/>
              <a:gd name="T48" fmla="*/ 2147483647 w 98"/>
              <a:gd name="T49" fmla="*/ 2147483647 h 99"/>
              <a:gd name="T50" fmla="*/ 2147483647 w 98"/>
              <a:gd name="T51" fmla="*/ 2147483647 h 99"/>
              <a:gd name="T52" fmla="*/ 2147483647 w 98"/>
              <a:gd name="T53" fmla="*/ 2147483647 h 99"/>
              <a:gd name="T54" fmla="*/ 2147483647 w 98"/>
              <a:gd name="T55" fmla="*/ 2147483647 h 99"/>
              <a:gd name="T56" fmla="*/ 2147483647 w 98"/>
              <a:gd name="T57" fmla="*/ 2147483647 h 9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8" h="99">
                <a:moveTo>
                  <a:pt x="43" y="76"/>
                </a:moveTo>
                <a:cubicBezTo>
                  <a:pt x="42" y="75"/>
                  <a:pt x="41" y="73"/>
                  <a:pt x="40" y="70"/>
                </a:cubicBezTo>
                <a:cubicBezTo>
                  <a:pt x="39" y="71"/>
                  <a:pt x="38" y="73"/>
                  <a:pt x="37" y="74"/>
                </a:cubicBezTo>
                <a:cubicBezTo>
                  <a:pt x="35" y="76"/>
                  <a:pt x="35" y="76"/>
                  <a:pt x="35" y="76"/>
                </a:cubicBezTo>
                <a:cubicBezTo>
                  <a:pt x="32" y="75"/>
                  <a:pt x="32" y="75"/>
                  <a:pt x="32" y="75"/>
                </a:cubicBezTo>
                <a:cubicBezTo>
                  <a:pt x="25" y="72"/>
                  <a:pt x="4" y="62"/>
                  <a:pt x="2" y="45"/>
                </a:cubicBezTo>
                <a:cubicBezTo>
                  <a:pt x="0" y="28"/>
                  <a:pt x="10" y="19"/>
                  <a:pt x="7" y="10"/>
                </a:cubicBezTo>
                <a:cubicBezTo>
                  <a:pt x="21" y="13"/>
                  <a:pt x="33" y="19"/>
                  <a:pt x="40" y="26"/>
                </a:cubicBezTo>
                <a:cubicBezTo>
                  <a:pt x="52" y="11"/>
                  <a:pt x="67" y="11"/>
                  <a:pt x="71" y="0"/>
                </a:cubicBezTo>
                <a:cubicBezTo>
                  <a:pt x="98" y="38"/>
                  <a:pt x="94" y="74"/>
                  <a:pt x="48" y="79"/>
                </a:cubicBezTo>
                <a:cubicBezTo>
                  <a:pt x="44" y="86"/>
                  <a:pt x="40" y="93"/>
                  <a:pt x="35" y="99"/>
                </a:cubicBezTo>
                <a:cubicBezTo>
                  <a:pt x="29" y="95"/>
                  <a:pt x="29" y="95"/>
                  <a:pt x="29" y="95"/>
                </a:cubicBezTo>
                <a:cubicBezTo>
                  <a:pt x="34" y="89"/>
                  <a:pt x="39" y="83"/>
                  <a:pt x="43" y="76"/>
                </a:cubicBezTo>
                <a:close/>
                <a:moveTo>
                  <a:pt x="47" y="57"/>
                </a:moveTo>
                <a:cubicBezTo>
                  <a:pt x="48" y="60"/>
                  <a:pt x="49" y="62"/>
                  <a:pt x="50" y="63"/>
                </a:cubicBezTo>
                <a:cubicBezTo>
                  <a:pt x="56" y="49"/>
                  <a:pt x="61" y="33"/>
                  <a:pt x="65" y="18"/>
                </a:cubicBezTo>
                <a:cubicBezTo>
                  <a:pt x="61" y="22"/>
                  <a:pt x="53" y="24"/>
                  <a:pt x="47" y="32"/>
                </a:cubicBezTo>
                <a:cubicBezTo>
                  <a:pt x="47" y="33"/>
                  <a:pt x="46" y="33"/>
                  <a:pt x="46" y="34"/>
                </a:cubicBezTo>
                <a:cubicBezTo>
                  <a:pt x="50" y="41"/>
                  <a:pt x="50" y="49"/>
                  <a:pt x="47" y="57"/>
                </a:cubicBezTo>
                <a:close/>
                <a:moveTo>
                  <a:pt x="28" y="63"/>
                </a:moveTo>
                <a:cubicBezTo>
                  <a:pt x="25" y="49"/>
                  <a:pt x="22" y="36"/>
                  <a:pt x="16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22" y="33"/>
                  <a:pt x="29" y="46"/>
                  <a:pt x="33" y="61"/>
                </a:cubicBezTo>
                <a:cubicBezTo>
                  <a:pt x="47" y="44"/>
                  <a:pt x="38" y="27"/>
                  <a:pt x="13" y="21"/>
                </a:cubicBezTo>
                <a:cubicBezTo>
                  <a:pt x="15" y="27"/>
                  <a:pt x="9" y="33"/>
                  <a:pt x="10" y="44"/>
                </a:cubicBezTo>
                <a:cubicBezTo>
                  <a:pt x="11" y="56"/>
                  <a:pt x="24" y="61"/>
                  <a:pt x="28" y="63"/>
                </a:cubicBezTo>
                <a:close/>
                <a:moveTo>
                  <a:pt x="55" y="64"/>
                </a:moveTo>
                <a:cubicBezTo>
                  <a:pt x="80" y="60"/>
                  <a:pt x="83" y="40"/>
                  <a:pt x="68" y="18"/>
                </a:cubicBezTo>
                <a:cubicBezTo>
                  <a:pt x="67" y="31"/>
                  <a:pt x="62" y="48"/>
                  <a:pt x="55" y="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/>
          <a:p>
            <a:endParaRPr lang="zh-CN" altLang="en-US"/>
          </a:p>
        </p:txBody>
      </p:sp>
      <p:sp>
        <p:nvSpPr>
          <p:cNvPr id="25612" name="矩形 18"/>
          <p:cNvSpPr>
            <a:spLocks noChangeArrowheads="1"/>
          </p:cNvSpPr>
          <p:nvPr/>
        </p:nvSpPr>
        <p:spPr bwMode="auto">
          <a:xfrm>
            <a:off x="965200" y="4192588"/>
            <a:ext cx="898525" cy="898525"/>
          </a:xfrm>
          <a:prstGeom prst="rect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89" name="Freeform 168"/>
          <p:cNvSpPr>
            <a:spLocks noEditPoints="1"/>
          </p:cNvSpPr>
          <p:nvPr/>
        </p:nvSpPr>
        <p:spPr bwMode="auto">
          <a:xfrm>
            <a:off x="1146175" y="4281488"/>
            <a:ext cx="590550" cy="606425"/>
          </a:xfrm>
          <a:custGeom>
            <a:avLst/>
            <a:gdLst>
              <a:gd name="T0" fmla="*/ 2147483647 w 96"/>
              <a:gd name="T1" fmla="*/ 2147483647 h 99"/>
              <a:gd name="T2" fmla="*/ 2147483647 w 96"/>
              <a:gd name="T3" fmla="*/ 2147483647 h 99"/>
              <a:gd name="T4" fmla="*/ 2147483647 w 96"/>
              <a:gd name="T5" fmla="*/ 2147483647 h 99"/>
              <a:gd name="T6" fmla="*/ 2147483647 w 96"/>
              <a:gd name="T7" fmla="*/ 2147483647 h 99"/>
              <a:gd name="T8" fmla="*/ 2147483647 w 96"/>
              <a:gd name="T9" fmla="*/ 2147483647 h 99"/>
              <a:gd name="T10" fmla="*/ 2147483647 w 96"/>
              <a:gd name="T11" fmla="*/ 2147483647 h 99"/>
              <a:gd name="T12" fmla="*/ 2147483647 w 96"/>
              <a:gd name="T13" fmla="*/ 2147483647 h 99"/>
              <a:gd name="T14" fmla="*/ 2147483647 w 96"/>
              <a:gd name="T15" fmla="*/ 2147483647 h 99"/>
              <a:gd name="T16" fmla="*/ 2147483647 w 96"/>
              <a:gd name="T17" fmla="*/ 2147483647 h 99"/>
              <a:gd name="T18" fmla="*/ 2147483647 w 96"/>
              <a:gd name="T19" fmla="*/ 2147483647 h 99"/>
              <a:gd name="T20" fmla="*/ 2147483647 w 96"/>
              <a:gd name="T21" fmla="*/ 2147483647 h 99"/>
              <a:gd name="T22" fmla="*/ 2147483647 w 96"/>
              <a:gd name="T23" fmla="*/ 2147483647 h 99"/>
              <a:gd name="T24" fmla="*/ 2147483647 w 96"/>
              <a:gd name="T25" fmla="*/ 2147483647 h 99"/>
              <a:gd name="T26" fmla="*/ 2147483647 w 96"/>
              <a:gd name="T27" fmla="*/ 2147483647 h 99"/>
              <a:gd name="T28" fmla="*/ 0 w 96"/>
              <a:gd name="T29" fmla="*/ 2147483647 h 99"/>
              <a:gd name="T30" fmla="*/ 2147483647 w 96"/>
              <a:gd name="T31" fmla="*/ 2147483647 h 99"/>
              <a:gd name="T32" fmla="*/ 2147483647 w 96"/>
              <a:gd name="T33" fmla="*/ 2147483647 h 99"/>
              <a:gd name="T34" fmla="*/ 2147483647 w 96"/>
              <a:gd name="T35" fmla="*/ 2147483647 h 99"/>
              <a:gd name="T36" fmla="*/ 2147483647 w 96"/>
              <a:gd name="T37" fmla="*/ 2147483647 h 99"/>
              <a:gd name="T38" fmla="*/ 2147483647 w 96"/>
              <a:gd name="T39" fmla="*/ 2147483647 h 99"/>
              <a:gd name="T40" fmla="*/ 2147483647 w 96"/>
              <a:gd name="T41" fmla="*/ 2147483647 h 99"/>
              <a:gd name="T42" fmla="*/ 2147483647 w 96"/>
              <a:gd name="T43" fmla="*/ 2147483647 h 99"/>
              <a:gd name="T44" fmla="*/ 2147483647 w 96"/>
              <a:gd name="T45" fmla="*/ 0 h 99"/>
              <a:gd name="T46" fmla="*/ 2147483647 w 96"/>
              <a:gd name="T47" fmla="*/ 2147483647 h 99"/>
              <a:gd name="T48" fmla="*/ 2147483647 w 96"/>
              <a:gd name="T49" fmla="*/ 2147483647 h 99"/>
              <a:gd name="T50" fmla="*/ 2147483647 w 96"/>
              <a:gd name="T51" fmla="*/ 2147483647 h 99"/>
              <a:gd name="T52" fmla="*/ 2147483647 w 96"/>
              <a:gd name="T53" fmla="*/ 2147483647 h 99"/>
              <a:gd name="T54" fmla="*/ 2147483647 w 96"/>
              <a:gd name="T55" fmla="*/ 2147483647 h 99"/>
              <a:gd name="T56" fmla="*/ 2147483647 w 96"/>
              <a:gd name="T57" fmla="*/ 2147483647 h 99"/>
              <a:gd name="T58" fmla="*/ 2147483647 w 96"/>
              <a:gd name="T59" fmla="*/ 2147483647 h 99"/>
              <a:gd name="T60" fmla="*/ 2147483647 w 96"/>
              <a:gd name="T61" fmla="*/ 2147483647 h 99"/>
              <a:gd name="T62" fmla="*/ 2147483647 w 96"/>
              <a:gd name="T63" fmla="*/ 2147483647 h 99"/>
              <a:gd name="T64" fmla="*/ 2147483647 w 96"/>
              <a:gd name="T65" fmla="*/ 2147483647 h 99"/>
              <a:gd name="T66" fmla="*/ 2147483647 w 96"/>
              <a:gd name="T67" fmla="*/ 2147483647 h 99"/>
              <a:gd name="T68" fmla="*/ 2147483647 w 96"/>
              <a:gd name="T69" fmla="*/ 2147483647 h 99"/>
              <a:gd name="T70" fmla="*/ 2147483647 w 96"/>
              <a:gd name="T71" fmla="*/ 2147483647 h 99"/>
              <a:gd name="T72" fmla="*/ 2147483647 w 96"/>
              <a:gd name="T73" fmla="*/ 2147483647 h 99"/>
              <a:gd name="T74" fmla="*/ 2147483647 w 96"/>
              <a:gd name="T75" fmla="*/ 2147483647 h 99"/>
              <a:gd name="T76" fmla="*/ 2147483647 w 96"/>
              <a:gd name="T77" fmla="*/ 2147483647 h 99"/>
              <a:gd name="T78" fmla="*/ 2147483647 w 96"/>
              <a:gd name="T79" fmla="*/ 2147483647 h 9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6" h="99">
                <a:moveTo>
                  <a:pt x="5" y="42"/>
                </a:moveTo>
                <a:cubicBezTo>
                  <a:pt x="28" y="42"/>
                  <a:pt x="51" y="42"/>
                  <a:pt x="74" y="42"/>
                </a:cubicBezTo>
                <a:cubicBezTo>
                  <a:pt x="75" y="41"/>
                  <a:pt x="76" y="41"/>
                  <a:pt x="77" y="41"/>
                </a:cubicBezTo>
                <a:cubicBezTo>
                  <a:pt x="83" y="41"/>
                  <a:pt x="87" y="43"/>
                  <a:pt x="91" y="47"/>
                </a:cubicBezTo>
                <a:cubicBezTo>
                  <a:pt x="94" y="50"/>
                  <a:pt x="96" y="55"/>
                  <a:pt x="96" y="60"/>
                </a:cubicBezTo>
                <a:cubicBezTo>
                  <a:pt x="96" y="65"/>
                  <a:pt x="94" y="70"/>
                  <a:pt x="91" y="73"/>
                </a:cubicBezTo>
                <a:cubicBezTo>
                  <a:pt x="87" y="76"/>
                  <a:pt x="83" y="78"/>
                  <a:pt x="77" y="78"/>
                </a:cubicBezTo>
                <a:cubicBezTo>
                  <a:pt x="74" y="78"/>
                  <a:pt x="71" y="78"/>
                  <a:pt x="68" y="76"/>
                </a:cubicBezTo>
                <a:cubicBezTo>
                  <a:pt x="67" y="79"/>
                  <a:pt x="65" y="82"/>
                  <a:pt x="62" y="85"/>
                </a:cubicBezTo>
                <a:cubicBezTo>
                  <a:pt x="67" y="85"/>
                  <a:pt x="67" y="85"/>
                  <a:pt x="67" y="85"/>
                </a:cubicBezTo>
                <a:cubicBezTo>
                  <a:pt x="84" y="85"/>
                  <a:pt x="84" y="85"/>
                  <a:pt x="84" y="85"/>
                </a:cubicBezTo>
                <a:cubicBezTo>
                  <a:pt x="71" y="99"/>
                  <a:pt x="71" y="99"/>
                  <a:pt x="71" y="99"/>
                </a:cubicBezTo>
                <a:cubicBezTo>
                  <a:pt x="17" y="99"/>
                  <a:pt x="17" y="99"/>
                  <a:pt x="17" y="99"/>
                </a:cubicBezTo>
                <a:cubicBezTo>
                  <a:pt x="12" y="99"/>
                  <a:pt x="12" y="99"/>
                  <a:pt x="12" y="99"/>
                </a:cubicBezTo>
                <a:cubicBezTo>
                  <a:pt x="0" y="85"/>
                  <a:pt x="0" y="85"/>
                  <a:pt x="0" y="85"/>
                </a:cubicBezTo>
                <a:cubicBezTo>
                  <a:pt x="17" y="85"/>
                  <a:pt x="17" y="85"/>
                  <a:pt x="17" y="85"/>
                </a:cubicBezTo>
                <a:cubicBezTo>
                  <a:pt x="21" y="85"/>
                  <a:pt x="21" y="85"/>
                  <a:pt x="21" y="85"/>
                </a:cubicBezTo>
                <a:cubicBezTo>
                  <a:pt x="11" y="72"/>
                  <a:pt x="6" y="58"/>
                  <a:pt x="5" y="42"/>
                </a:cubicBezTo>
                <a:close/>
                <a:moveTo>
                  <a:pt x="56" y="36"/>
                </a:moveTo>
                <a:cubicBezTo>
                  <a:pt x="42" y="15"/>
                  <a:pt x="59" y="19"/>
                  <a:pt x="55" y="6"/>
                </a:cubicBezTo>
                <a:cubicBezTo>
                  <a:pt x="64" y="18"/>
                  <a:pt x="50" y="19"/>
                  <a:pt x="56" y="36"/>
                </a:cubicBezTo>
                <a:close/>
                <a:moveTo>
                  <a:pt x="43" y="30"/>
                </a:moveTo>
                <a:cubicBezTo>
                  <a:pt x="37" y="13"/>
                  <a:pt x="51" y="12"/>
                  <a:pt x="42" y="0"/>
                </a:cubicBezTo>
                <a:cubicBezTo>
                  <a:pt x="46" y="14"/>
                  <a:pt x="29" y="10"/>
                  <a:pt x="43" y="30"/>
                </a:cubicBezTo>
                <a:close/>
                <a:moveTo>
                  <a:pt x="30" y="34"/>
                </a:moveTo>
                <a:cubicBezTo>
                  <a:pt x="16" y="14"/>
                  <a:pt x="33" y="18"/>
                  <a:pt x="29" y="4"/>
                </a:cubicBezTo>
                <a:cubicBezTo>
                  <a:pt x="38" y="17"/>
                  <a:pt x="24" y="17"/>
                  <a:pt x="30" y="34"/>
                </a:cubicBezTo>
                <a:close/>
                <a:moveTo>
                  <a:pt x="15" y="53"/>
                </a:moveTo>
                <a:cubicBezTo>
                  <a:pt x="17" y="62"/>
                  <a:pt x="21" y="72"/>
                  <a:pt x="26" y="80"/>
                </a:cubicBezTo>
                <a:cubicBezTo>
                  <a:pt x="33" y="75"/>
                  <a:pt x="33" y="75"/>
                  <a:pt x="33" y="75"/>
                </a:cubicBezTo>
                <a:cubicBezTo>
                  <a:pt x="29" y="68"/>
                  <a:pt x="25" y="59"/>
                  <a:pt x="24" y="52"/>
                </a:cubicBezTo>
                <a:cubicBezTo>
                  <a:pt x="15" y="53"/>
                  <a:pt x="15" y="53"/>
                  <a:pt x="15" y="53"/>
                </a:cubicBezTo>
                <a:close/>
                <a:moveTo>
                  <a:pt x="77" y="50"/>
                </a:moveTo>
                <a:cubicBezTo>
                  <a:pt x="76" y="56"/>
                  <a:pt x="74" y="62"/>
                  <a:pt x="72" y="68"/>
                </a:cubicBezTo>
                <a:cubicBezTo>
                  <a:pt x="74" y="69"/>
                  <a:pt x="75" y="70"/>
                  <a:pt x="77" y="70"/>
                </a:cubicBezTo>
                <a:cubicBezTo>
                  <a:pt x="80" y="70"/>
                  <a:pt x="83" y="69"/>
                  <a:pt x="84" y="67"/>
                </a:cubicBezTo>
                <a:cubicBezTo>
                  <a:pt x="86" y="65"/>
                  <a:pt x="87" y="63"/>
                  <a:pt x="87" y="60"/>
                </a:cubicBezTo>
                <a:cubicBezTo>
                  <a:pt x="87" y="57"/>
                  <a:pt x="86" y="55"/>
                  <a:pt x="84" y="53"/>
                </a:cubicBezTo>
                <a:cubicBezTo>
                  <a:pt x="83" y="51"/>
                  <a:pt x="80" y="50"/>
                  <a:pt x="77" y="50"/>
                </a:cubicBezTo>
                <a:cubicBezTo>
                  <a:pt x="77" y="50"/>
                  <a:pt x="77" y="50"/>
                  <a:pt x="77" y="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/>
          <a:p>
            <a:endParaRPr lang="zh-CN" altLang="en-US"/>
          </a:p>
        </p:txBody>
      </p:sp>
      <p:sp>
        <p:nvSpPr>
          <p:cNvPr id="25614" name="矩形 21"/>
          <p:cNvSpPr>
            <a:spLocks noChangeArrowheads="1"/>
          </p:cNvSpPr>
          <p:nvPr/>
        </p:nvSpPr>
        <p:spPr bwMode="auto">
          <a:xfrm>
            <a:off x="6554788" y="4192588"/>
            <a:ext cx="898525" cy="898525"/>
          </a:xfrm>
          <a:prstGeom prst="rect">
            <a:avLst/>
          </a:prstGeom>
          <a:solidFill>
            <a:srgbClr val="404040"/>
          </a:solidFill>
          <a:ln w="25400" cmpd="sng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91" name="Freeform 176"/>
          <p:cNvSpPr>
            <a:spLocks noEditPoints="1"/>
          </p:cNvSpPr>
          <p:nvPr/>
        </p:nvSpPr>
        <p:spPr bwMode="auto">
          <a:xfrm>
            <a:off x="6715125" y="4364038"/>
            <a:ext cx="622300" cy="555625"/>
          </a:xfrm>
          <a:custGeom>
            <a:avLst/>
            <a:gdLst>
              <a:gd name="T0" fmla="*/ 2147483647 w 101"/>
              <a:gd name="T1" fmla="*/ 2147483647 h 90"/>
              <a:gd name="T2" fmla="*/ 2147483647 w 101"/>
              <a:gd name="T3" fmla="*/ 2147483647 h 90"/>
              <a:gd name="T4" fmla="*/ 2147483647 w 101"/>
              <a:gd name="T5" fmla="*/ 2147483647 h 90"/>
              <a:gd name="T6" fmla="*/ 2147483647 w 101"/>
              <a:gd name="T7" fmla="*/ 2147483647 h 90"/>
              <a:gd name="T8" fmla="*/ 2147483647 w 101"/>
              <a:gd name="T9" fmla="*/ 2147483647 h 90"/>
              <a:gd name="T10" fmla="*/ 2147483647 w 101"/>
              <a:gd name="T11" fmla="*/ 2147483647 h 90"/>
              <a:gd name="T12" fmla="*/ 2147483647 w 101"/>
              <a:gd name="T13" fmla="*/ 2147483647 h 90"/>
              <a:gd name="T14" fmla="*/ 2147483647 w 101"/>
              <a:gd name="T15" fmla="*/ 2147483647 h 90"/>
              <a:gd name="T16" fmla="*/ 0 w 101"/>
              <a:gd name="T17" fmla="*/ 2147483647 h 90"/>
              <a:gd name="T18" fmla="*/ 2147483647 w 101"/>
              <a:gd name="T19" fmla="*/ 2147483647 h 90"/>
              <a:gd name="T20" fmla="*/ 2147483647 w 101"/>
              <a:gd name="T21" fmla="*/ 0 h 90"/>
              <a:gd name="T22" fmla="*/ 2147483647 w 101"/>
              <a:gd name="T23" fmla="*/ 0 h 90"/>
              <a:gd name="T24" fmla="*/ 2147483647 w 101"/>
              <a:gd name="T25" fmla="*/ 2147483647 h 90"/>
              <a:gd name="T26" fmla="*/ 2147483647 w 101"/>
              <a:gd name="T27" fmla="*/ 2147483647 h 90"/>
              <a:gd name="T28" fmla="*/ 2147483647 w 101"/>
              <a:gd name="T29" fmla="*/ 2147483647 h 90"/>
              <a:gd name="T30" fmla="*/ 2147483647 w 101"/>
              <a:gd name="T31" fmla="*/ 2147483647 h 90"/>
              <a:gd name="T32" fmla="*/ 2147483647 w 101"/>
              <a:gd name="T33" fmla="*/ 2147483647 h 90"/>
              <a:gd name="T34" fmla="*/ 2147483647 w 101"/>
              <a:gd name="T35" fmla="*/ 2147483647 h 90"/>
              <a:gd name="T36" fmla="*/ 2147483647 w 101"/>
              <a:gd name="T37" fmla="*/ 2147483647 h 90"/>
              <a:gd name="T38" fmla="*/ 2147483647 w 101"/>
              <a:gd name="T39" fmla="*/ 2147483647 h 90"/>
              <a:gd name="T40" fmla="*/ 2147483647 w 101"/>
              <a:gd name="T41" fmla="*/ 2147483647 h 90"/>
              <a:gd name="T42" fmla="*/ 2147483647 w 101"/>
              <a:gd name="T43" fmla="*/ 2147483647 h 90"/>
              <a:gd name="T44" fmla="*/ 2147483647 w 101"/>
              <a:gd name="T45" fmla="*/ 2147483647 h 90"/>
              <a:gd name="T46" fmla="*/ 2147483647 w 101"/>
              <a:gd name="T47" fmla="*/ 2147483647 h 90"/>
              <a:gd name="T48" fmla="*/ 2147483647 w 101"/>
              <a:gd name="T49" fmla="*/ 2147483647 h 90"/>
              <a:gd name="T50" fmla="*/ 2147483647 w 101"/>
              <a:gd name="T51" fmla="*/ 2147483647 h 90"/>
              <a:gd name="T52" fmla="*/ 2147483647 w 101"/>
              <a:gd name="T53" fmla="*/ 2147483647 h 90"/>
              <a:gd name="T54" fmla="*/ 2147483647 w 101"/>
              <a:gd name="T55" fmla="*/ 2147483647 h 90"/>
              <a:gd name="T56" fmla="*/ 2147483647 w 101"/>
              <a:gd name="T57" fmla="*/ 2147483647 h 90"/>
              <a:gd name="T58" fmla="*/ 2147483647 w 101"/>
              <a:gd name="T59" fmla="*/ 2147483647 h 90"/>
              <a:gd name="T60" fmla="*/ 2147483647 w 101"/>
              <a:gd name="T61" fmla="*/ 2147483647 h 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1" h="90">
                <a:moveTo>
                  <a:pt x="36" y="77"/>
                </a:moveTo>
                <a:cubicBezTo>
                  <a:pt x="36" y="78"/>
                  <a:pt x="37" y="79"/>
                  <a:pt x="39" y="80"/>
                </a:cubicBezTo>
                <a:cubicBezTo>
                  <a:pt x="40" y="80"/>
                  <a:pt x="41" y="80"/>
                  <a:pt x="42" y="80"/>
                </a:cubicBezTo>
                <a:cubicBezTo>
                  <a:pt x="43" y="80"/>
                  <a:pt x="43" y="79"/>
                  <a:pt x="44" y="79"/>
                </a:cubicBezTo>
                <a:cubicBezTo>
                  <a:pt x="45" y="78"/>
                  <a:pt x="46" y="77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47"/>
                  <a:pt x="46" y="47"/>
                  <a:pt x="46" y="47"/>
                </a:cubicBezTo>
                <a:cubicBezTo>
                  <a:pt x="39" y="47"/>
                  <a:pt x="34" y="49"/>
                  <a:pt x="30" y="52"/>
                </a:cubicBezTo>
                <a:cubicBezTo>
                  <a:pt x="19" y="47"/>
                  <a:pt x="9" y="47"/>
                  <a:pt x="0" y="52"/>
                </a:cubicBezTo>
                <a:cubicBezTo>
                  <a:pt x="2" y="26"/>
                  <a:pt x="16" y="9"/>
                  <a:pt x="44" y="6"/>
                </a:cubicBezTo>
                <a:cubicBezTo>
                  <a:pt x="46" y="0"/>
                  <a:pt x="46" y="0"/>
                  <a:pt x="46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7" y="6"/>
                  <a:pt x="57" y="6"/>
                  <a:pt x="57" y="6"/>
                </a:cubicBezTo>
                <a:cubicBezTo>
                  <a:pt x="85" y="9"/>
                  <a:pt x="99" y="26"/>
                  <a:pt x="101" y="52"/>
                </a:cubicBezTo>
                <a:cubicBezTo>
                  <a:pt x="92" y="47"/>
                  <a:pt x="83" y="47"/>
                  <a:pt x="72" y="52"/>
                </a:cubicBezTo>
                <a:cubicBezTo>
                  <a:pt x="67" y="49"/>
                  <a:pt x="63" y="47"/>
                  <a:pt x="56" y="47"/>
                </a:cubicBezTo>
                <a:cubicBezTo>
                  <a:pt x="56" y="75"/>
                  <a:pt x="56" y="75"/>
                  <a:pt x="56" y="75"/>
                </a:cubicBezTo>
                <a:cubicBezTo>
                  <a:pt x="56" y="75"/>
                  <a:pt x="56" y="75"/>
                  <a:pt x="56" y="75"/>
                </a:cubicBezTo>
                <a:cubicBezTo>
                  <a:pt x="56" y="81"/>
                  <a:pt x="54" y="85"/>
                  <a:pt x="50" y="88"/>
                </a:cubicBezTo>
                <a:cubicBezTo>
                  <a:pt x="48" y="89"/>
                  <a:pt x="45" y="90"/>
                  <a:pt x="43" y="90"/>
                </a:cubicBezTo>
                <a:cubicBezTo>
                  <a:pt x="40" y="90"/>
                  <a:pt x="38" y="90"/>
                  <a:pt x="36" y="89"/>
                </a:cubicBezTo>
                <a:cubicBezTo>
                  <a:pt x="31" y="88"/>
                  <a:pt x="27" y="84"/>
                  <a:pt x="26" y="79"/>
                </a:cubicBezTo>
                <a:cubicBezTo>
                  <a:pt x="36" y="77"/>
                  <a:pt x="36" y="77"/>
                  <a:pt x="36" y="77"/>
                </a:cubicBezTo>
                <a:close/>
                <a:moveTo>
                  <a:pt x="72" y="43"/>
                </a:moveTo>
                <a:cubicBezTo>
                  <a:pt x="75" y="42"/>
                  <a:pt x="77" y="41"/>
                  <a:pt x="80" y="41"/>
                </a:cubicBezTo>
                <a:cubicBezTo>
                  <a:pt x="78" y="23"/>
                  <a:pt x="69" y="16"/>
                  <a:pt x="57" y="13"/>
                </a:cubicBezTo>
                <a:cubicBezTo>
                  <a:pt x="67" y="20"/>
                  <a:pt x="73" y="29"/>
                  <a:pt x="72" y="43"/>
                </a:cubicBezTo>
                <a:close/>
                <a:moveTo>
                  <a:pt x="10" y="40"/>
                </a:moveTo>
                <a:cubicBezTo>
                  <a:pt x="14" y="40"/>
                  <a:pt x="17" y="40"/>
                  <a:pt x="20" y="39"/>
                </a:cubicBezTo>
                <a:cubicBezTo>
                  <a:pt x="25" y="31"/>
                  <a:pt x="29" y="23"/>
                  <a:pt x="33" y="16"/>
                </a:cubicBezTo>
                <a:cubicBezTo>
                  <a:pt x="20" y="19"/>
                  <a:pt x="13" y="27"/>
                  <a:pt x="10" y="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/>
          <a:p>
            <a:endParaRPr lang="zh-CN" altLang="en-US"/>
          </a:p>
        </p:txBody>
      </p:sp>
      <p:sp>
        <p:nvSpPr>
          <p:cNvPr id="24592" name="矩形 23"/>
          <p:cNvSpPr>
            <a:spLocks noChangeArrowheads="1"/>
          </p:cNvSpPr>
          <p:nvPr/>
        </p:nvSpPr>
        <p:spPr bwMode="auto">
          <a:xfrm>
            <a:off x="823913" y="5943600"/>
            <a:ext cx="10544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200" dirty="0" smtClean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2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2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模板的发布，课件及汇报</a:t>
            </a:r>
            <a:r>
              <a:rPr lang="en-US" altLang="zh-CN" sz="12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的美化，并为您提供专业的</a:t>
            </a:r>
            <a:r>
              <a:rPr lang="en-US" altLang="zh-CN" sz="12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个性定制服务。我们秉承“给您演示的光和热”的理念，为您分担职场压力</a:t>
            </a:r>
            <a:r>
              <a:rPr lang="en-US" altLang="zh-CN" sz="12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2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让您的每一次亮相都信心澎湃。专业的团队，完善的售后，热情的服务，科学严谨的逻辑，一丝不苟的工作态度，定能使您的发展如虎添翼！</a:t>
            </a:r>
            <a:endParaRPr lang="en-US" sz="1200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本框 3"/>
          <p:cNvSpPr txBox="1">
            <a:spLocks noChangeArrowheads="1"/>
          </p:cNvSpPr>
          <p:nvPr/>
        </p:nvSpPr>
        <p:spPr bwMode="auto">
          <a:xfrm>
            <a:off x="285750" y="257175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26627" name="流程图: 联系 4"/>
          <p:cNvSpPr>
            <a:spLocks noChangeArrowheads="1"/>
          </p:cNvSpPr>
          <p:nvPr/>
        </p:nvSpPr>
        <p:spPr bwMode="auto">
          <a:xfrm>
            <a:off x="1722438" y="3844925"/>
            <a:ext cx="739775" cy="741363"/>
          </a:xfrm>
          <a:prstGeom prst="flowChartConnector">
            <a:avLst/>
          </a:prstGeom>
          <a:solidFill>
            <a:srgbClr val="404040"/>
          </a:solidFill>
          <a:ln w="25400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4" name="Freeform 114"/>
          <p:cNvSpPr>
            <a:spLocks noEditPoints="1"/>
          </p:cNvSpPr>
          <p:nvPr/>
        </p:nvSpPr>
        <p:spPr bwMode="auto">
          <a:xfrm>
            <a:off x="1962150" y="4079875"/>
            <a:ext cx="261938" cy="361950"/>
          </a:xfrm>
          <a:custGeom>
            <a:avLst/>
            <a:gdLst>
              <a:gd name="T0" fmla="*/ 2147483647 w 73"/>
              <a:gd name="T1" fmla="*/ 0 h 100"/>
              <a:gd name="T2" fmla="*/ 2147483647 w 73"/>
              <a:gd name="T3" fmla="*/ 2147483647 h 100"/>
              <a:gd name="T4" fmla="*/ 2147483647 w 73"/>
              <a:gd name="T5" fmla="*/ 2147483647 h 100"/>
              <a:gd name="T6" fmla="*/ 2147483647 w 73"/>
              <a:gd name="T7" fmla="*/ 2147483647 h 100"/>
              <a:gd name="T8" fmla="*/ 2147483647 w 73"/>
              <a:gd name="T9" fmla="*/ 2147483647 h 100"/>
              <a:gd name="T10" fmla="*/ 2147483647 w 73"/>
              <a:gd name="T11" fmla="*/ 2147483647 h 100"/>
              <a:gd name="T12" fmla="*/ 2147483647 w 73"/>
              <a:gd name="T13" fmla="*/ 2147483647 h 100"/>
              <a:gd name="T14" fmla="*/ 2147483647 w 73"/>
              <a:gd name="T15" fmla="*/ 2147483647 h 100"/>
              <a:gd name="T16" fmla="*/ 2147483647 w 73"/>
              <a:gd name="T17" fmla="*/ 2147483647 h 100"/>
              <a:gd name="T18" fmla="*/ 2147483647 w 73"/>
              <a:gd name="T19" fmla="*/ 2147483647 h 100"/>
              <a:gd name="T20" fmla="*/ 2147483647 w 73"/>
              <a:gd name="T21" fmla="*/ 2147483647 h 100"/>
              <a:gd name="T22" fmla="*/ 2147483647 w 73"/>
              <a:gd name="T23" fmla="*/ 2147483647 h 100"/>
              <a:gd name="T24" fmla="*/ 2147483647 w 73"/>
              <a:gd name="T25" fmla="*/ 2147483647 h 100"/>
              <a:gd name="T26" fmla="*/ 2147483647 w 73"/>
              <a:gd name="T27" fmla="*/ 2147483647 h 100"/>
              <a:gd name="T28" fmla="*/ 2147483647 w 73"/>
              <a:gd name="T29" fmla="*/ 2147483647 h 100"/>
              <a:gd name="T30" fmla="*/ 2147483647 w 73"/>
              <a:gd name="T31" fmla="*/ 2147483647 h 100"/>
              <a:gd name="T32" fmla="*/ 2147483647 w 73"/>
              <a:gd name="T33" fmla="*/ 2147483647 h 100"/>
              <a:gd name="T34" fmla="*/ 2147483647 w 73"/>
              <a:gd name="T35" fmla="*/ 2147483647 h 100"/>
              <a:gd name="T36" fmla="*/ 0 w 73"/>
              <a:gd name="T37" fmla="*/ 2147483647 h 100"/>
              <a:gd name="T38" fmla="*/ 2147483647 w 73"/>
              <a:gd name="T39" fmla="*/ 2147483647 h 100"/>
              <a:gd name="T40" fmla="*/ 2147483647 w 73"/>
              <a:gd name="T41" fmla="*/ 0 h 100"/>
              <a:gd name="T42" fmla="*/ 2147483647 w 73"/>
              <a:gd name="T43" fmla="*/ 2147483647 h 100"/>
              <a:gd name="T44" fmla="*/ 2147483647 w 73"/>
              <a:gd name="T45" fmla="*/ 2147483647 h 100"/>
              <a:gd name="T46" fmla="*/ 2147483647 w 73"/>
              <a:gd name="T47" fmla="*/ 2147483647 h 100"/>
              <a:gd name="T48" fmla="*/ 2147483647 w 73"/>
              <a:gd name="T49" fmla="*/ 2147483647 h 100"/>
              <a:gd name="T50" fmla="*/ 2147483647 w 73"/>
              <a:gd name="T51" fmla="*/ 2147483647 h 100"/>
              <a:gd name="T52" fmla="*/ 2147483647 w 73"/>
              <a:gd name="T53" fmla="*/ 2147483647 h 100"/>
              <a:gd name="T54" fmla="*/ 2147483647 w 73"/>
              <a:gd name="T55" fmla="*/ 2147483647 h 100"/>
              <a:gd name="T56" fmla="*/ 2147483647 w 73"/>
              <a:gd name="T57" fmla="*/ 2147483647 h 100"/>
              <a:gd name="T58" fmla="*/ 2147483647 w 73"/>
              <a:gd name="T59" fmla="*/ 2147483647 h 100"/>
              <a:gd name="T60" fmla="*/ 2147483647 w 73"/>
              <a:gd name="T61" fmla="*/ 2147483647 h 100"/>
              <a:gd name="T62" fmla="*/ 2147483647 w 73"/>
              <a:gd name="T63" fmla="*/ 2147483647 h 100"/>
              <a:gd name="T64" fmla="*/ 2147483647 w 73"/>
              <a:gd name="T65" fmla="*/ 2147483647 h 100"/>
              <a:gd name="T66" fmla="*/ 2147483647 w 73"/>
              <a:gd name="T67" fmla="*/ 2147483647 h 100"/>
              <a:gd name="T68" fmla="*/ 2147483647 w 73"/>
              <a:gd name="T69" fmla="*/ 2147483647 h 100"/>
              <a:gd name="T70" fmla="*/ 2147483647 w 73"/>
              <a:gd name="T71" fmla="*/ 2147483647 h 100"/>
              <a:gd name="T72" fmla="*/ 2147483647 w 73"/>
              <a:gd name="T73" fmla="*/ 2147483647 h 100"/>
              <a:gd name="T74" fmla="*/ 2147483647 w 73"/>
              <a:gd name="T75" fmla="*/ 2147483647 h 100"/>
              <a:gd name="T76" fmla="*/ 2147483647 w 73"/>
              <a:gd name="T77" fmla="*/ 2147483647 h 100"/>
              <a:gd name="T78" fmla="*/ 2147483647 w 73"/>
              <a:gd name="T79" fmla="*/ 2147483647 h 100"/>
              <a:gd name="T80" fmla="*/ 2147483647 w 73"/>
              <a:gd name="T81" fmla="*/ 2147483647 h 100"/>
              <a:gd name="T82" fmla="*/ 2147483647 w 73"/>
              <a:gd name="T83" fmla="*/ 2147483647 h 100"/>
              <a:gd name="T84" fmla="*/ 2147483647 w 73"/>
              <a:gd name="T85" fmla="*/ 2147483647 h 100"/>
              <a:gd name="T86" fmla="*/ 2147483647 w 73"/>
              <a:gd name="T87" fmla="*/ 2147483647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3" h="100">
                <a:moveTo>
                  <a:pt x="37" y="0"/>
                </a:moveTo>
                <a:cubicBezTo>
                  <a:pt x="47" y="0"/>
                  <a:pt x="56" y="3"/>
                  <a:pt x="63" y="9"/>
                </a:cubicBezTo>
                <a:cubicBezTo>
                  <a:pt x="69" y="15"/>
                  <a:pt x="73" y="24"/>
                  <a:pt x="73" y="33"/>
                </a:cubicBezTo>
                <a:cubicBezTo>
                  <a:pt x="73" y="36"/>
                  <a:pt x="73" y="38"/>
                  <a:pt x="73" y="40"/>
                </a:cubicBezTo>
                <a:cubicBezTo>
                  <a:pt x="72" y="43"/>
                  <a:pt x="71" y="45"/>
                  <a:pt x="70" y="47"/>
                </a:cubicBezTo>
                <a:cubicBezTo>
                  <a:pt x="68" y="53"/>
                  <a:pt x="56" y="67"/>
                  <a:pt x="50" y="74"/>
                </a:cubicBezTo>
                <a:cubicBezTo>
                  <a:pt x="49" y="75"/>
                  <a:pt x="48" y="75"/>
                  <a:pt x="48" y="76"/>
                </a:cubicBezTo>
                <a:cubicBezTo>
                  <a:pt x="48" y="80"/>
                  <a:pt x="48" y="80"/>
                  <a:pt x="48" y="80"/>
                </a:cubicBezTo>
                <a:cubicBezTo>
                  <a:pt x="46" y="80"/>
                  <a:pt x="46" y="80"/>
                  <a:pt x="46" y="80"/>
                </a:cubicBezTo>
                <a:cubicBezTo>
                  <a:pt x="44" y="80"/>
                  <a:pt x="44" y="80"/>
                  <a:pt x="44" y="80"/>
                </a:cubicBezTo>
                <a:cubicBezTo>
                  <a:pt x="38" y="80"/>
                  <a:pt x="38" y="80"/>
                  <a:pt x="38" y="80"/>
                </a:cubicBezTo>
                <a:cubicBezTo>
                  <a:pt x="36" y="80"/>
                  <a:pt x="36" y="80"/>
                  <a:pt x="36" y="80"/>
                </a:cubicBezTo>
                <a:cubicBezTo>
                  <a:pt x="31" y="80"/>
                  <a:pt x="31" y="80"/>
                  <a:pt x="31" y="80"/>
                </a:cubicBezTo>
                <a:cubicBezTo>
                  <a:pt x="29" y="80"/>
                  <a:pt x="29" y="80"/>
                  <a:pt x="29" y="80"/>
                </a:cubicBezTo>
                <a:cubicBezTo>
                  <a:pt x="27" y="80"/>
                  <a:pt x="27" y="80"/>
                  <a:pt x="27" y="80"/>
                </a:cubicBezTo>
                <a:cubicBezTo>
                  <a:pt x="27" y="80"/>
                  <a:pt x="27" y="80"/>
                  <a:pt x="27" y="80"/>
                </a:cubicBezTo>
                <a:cubicBezTo>
                  <a:pt x="27" y="76"/>
                  <a:pt x="27" y="76"/>
                  <a:pt x="27" y="76"/>
                </a:cubicBezTo>
                <a:cubicBezTo>
                  <a:pt x="25" y="74"/>
                  <a:pt x="23" y="72"/>
                  <a:pt x="21" y="70"/>
                </a:cubicBezTo>
                <a:cubicBezTo>
                  <a:pt x="11" y="60"/>
                  <a:pt x="0" y="48"/>
                  <a:pt x="0" y="33"/>
                </a:cubicBezTo>
                <a:cubicBezTo>
                  <a:pt x="0" y="24"/>
                  <a:pt x="4" y="15"/>
                  <a:pt x="11" y="9"/>
                </a:cubicBezTo>
                <a:cubicBezTo>
                  <a:pt x="18" y="3"/>
                  <a:pt x="27" y="0"/>
                  <a:pt x="37" y="0"/>
                </a:cubicBezTo>
                <a:close/>
                <a:moveTo>
                  <a:pt x="45" y="86"/>
                </a:moveTo>
                <a:cubicBezTo>
                  <a:pt x="43" y="100"/>
                  <a:pt x="43" y="100"/>
                  <a:pt x="43" y="100"/>
                </a:cubicBezTo>
                <a:cubicBezTo>
                  <a:pt x="31" y="100"/>
                  <a:pt x="31" y="100"/>
                  <a:pt x="31" y="100"/>
                </a:cubicBezTo>
                <a:cubicBezTo>
                  <a:pt x="30" y="86"/>
                  <a:pt x="30" y="86"/>
                  <a:pt x="30" y="86"/>
                </a:cubicBezTo>
                <a:cubicBezTo>
                  <a:pt x="45" y="86"/>
                  <a:pt x="45" y="86"/>
                  <a:pt x="45" y="86"/>
                </a:cubicBezTo>
                <a:close/>
                <a:moveTo>
                  <a:pt x="37" y="74"/>
                </a:moveTo>
                <a:cubicBezTo>
                  <a:pt x="43" y="74"/>
                  <a:pt x="43" y="74"/>
                  <a:pt x="43" y="74"/>
                </a:cubicBezTo>
                <a:cubicBezTo>
                  <a:pt x="49" y="49"/>
                  <a:pt x="54" y="27"/>
                  <a:pt x="48" y="6"/>
                </a:cubicBezTo>
                <a:cubicBezTo>
                  <a:pt x="44" y="5"/>
                  <a:pt x="41" y="4"/>
                  <a:pt x="37" y="4"/>
                </a:cubicBezTo>
                <a:cubicBezTo>
                  <a:pt x="37" y="4"/>
                  <a:pt x="36" y="4"/>
                  <a:pt x="36" y="4"/>
                </a:cubicBezTo>
                <a:cubicBezTo>
                  <a:pt x="34" y="27"/>
                  <a:pt x="36" y="51"/>
                  <a:pt x="37" y="74"/>
                </a:cubicBezTo>
                <a:close/>
                <a:moveTo>
                  <a:pt x="17" y="10"/>
                </a:moveTo>
                <a:cubicBezTo>
                  <a:pt x="5" y="25"/>
                  <a:pt x="6" y="41"/>
                  <a:pt x="16" y="58"/>
                </a:cubicBezTo>
                <a:cubicBezTo>
                  <a:pt x="19" y="61"/>
                  <a:pt x="22" y="64"/>
                  <a:pt x="25" y="67"/>
                </a:cubicBezTo>
                <a:cubicBezTo>
                  <a:pt x="26" y="69"/>
                  <a:pt x="28" y="70"/>
                  <a:pt x="30" y="72"/>
                </a:cubicBezTo>
                <a:cubicBezTo>
                  <a:pt x="24" y="52"/>
                  <a:pt x="13" y="25"/>
                  <a:pt x="27" y="5"/>
                </a:cubicBezTo>
                <a:cubicBezTo>
                  <a:pt x="23" y="6"/>
                  <a:pt x="20" y="8"/>
                  <a:pt x="17" y="10"/>
                </a:cubicBezTo>
                <a:close/>
                <a:moveTo>
                  <a:pt x="60" y="13"/>
                </a:moveTo>
                <a:cubicBezTo>
                  <a:pt x="66" y="27"/>
                  <a:pt x="63" y="45"/>
                  <a:pt x="56" y="60"/>
                </a:cubicBezTo>
                <a:cubicBezTo>
                  <a:pt x="60" y="54"/>
                  <a:pt x="65" y="49"/>
                  <a:pt x="66" y="45"/>
                </a:cubicBezTo>
                <a:cubicBezTo>
                  <a:pt x="67" y="43"/>
                  <a:pt x="67" y="41"/>
                  <a:pt x="68" y="39"/>
                </a:cubicBezTo>
                <a:cubicBezTo>
                  <a:pt x="68" y="37"/>
                  <a:pt x="69" y="35"/>
                  <a:pt x="69" y="33"/>
                </a:cubicBezTo>
                <a:cubicBezTo>
                  <a:pt x="69" y="25"/>
                  <a:pt x="65" y="18"/>
                  <a:pt x="60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/>
          <a:p>
            <a:endParaRPr lang="zh-CN" altLang="en-US"/>
          </a:p>
        </p:txBody>
      </p:sp>
      <p:sp>
        <p:nvSpPr>
          <p:cNvPr id="26629" name="流程图: 联系 7"/>
          <p:cNvSpPr>
            <a:spLocks noChangeArrowheads="1"/>
          </p:cNvSpPr>
          <p:nvPr/>
        </p:nvSpPr>
        <p:spPr bwMode="auto">
          <a:xfrm>
            <a:off x="5708650" y="1581150"/>
            <a:ext cx="739775" cy="739775"/>
          </a:xfrm>
          <a:prstGeom prst="flowChartConnector">
            <a:avLst/>
          </a:prstGeom>
          <a:solidFill>
            <a:srgbClr val="404040"/>
          </a:solidFill>
          <a:ln w="25400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6" name="Freeform 145"/>
          <p:cNvSpPr>
            <a:spLocks noEditPoints="1"/>
          </p:cNvSpPr>
          <p:nvPr/>
        </p:nvSpPr>
        <p:spPr bwMode="auto">
          <a:xfrm>
            <a:off x="5926138" y="1758950"/>
            <a:ext cx="355600" cy="358775"/>
          </a:xfrm>
          <a:custGeom>
            <a:avLst/>
            <a:gdLst>
              <a:gd name="T0" fmla="*/ 2147483647 w 98"/>
              <a:gd name="T1" fmla="*/ 2147483647 h 99"/>
              <a:gd name="T2" fmla="*/ 2147483647 w 98"/>
              <a:gd name="T3" fmla="*/ 2147483647 h 99"/>
              <a:gd name="T4" fmla="*/ 2147483647 w 98"/>
              <a:gd name="T5" fmla="*/ 2147483647 h 99"/>
              <a:gd name="T6" fmla="*/ 2147483647 w 98"/>
              <a:gd name="T7" fmla="*/ 2147483647 h 99"/>
              <a:gd name="T8" fmla="*/ 2147483647 w 98"/>
              <a:gd name="T9" fmla="*/ 2147483647 h 99"/>
              <a:gd name="T10" fmla="*/ 2147483647 w 98"/>
              <a:gd name="T11" fmla="*/ 2147483647 h 99"/>
              <a:gd name="T12" fmla="*/ 2147483647 w 98"/>
              <a:gd name="T13" fmla="*/ 2147483647 h 99"/>
              <a:gd name="T14" fmla="*/ 2147483647 w 98"/>
              <a:gd name="T15" fmla="*/ 2147483647 h 99"/>
              <a:gd name="T16" fmla="*/ 2147483647 w 98"/>
              <a:gd name="T17" fmla="*/ 0 h 99"/>
              <a:gd name="T18" fmla="*/ 2147483647 w 98"/>
              <a:gd name="T19" fmla="*/ 2147483647 h 99"/>
              <a:gd name="T20" fmla="*/ 2147483647 w 98"/>
              <a:gd name="T21" fmla="*/ 2147483647 h 99"/>
              <a:gd name="T22" fmla="*/ 2147483647 w 98"/>
              <a:gd name="T23" fmla="*/ 2147483647 h 99"/>
              <a:gd name="T24" fmla="*/ 2147483647 w 98"/>
              <a:gd name="T25" fmla="*/ 2147483647 h 99"/>
              <a:gd name="T26" fmla="*/ 2147483647 w 98"/>
              <a:gd name="T27" fmla="*/ 2147483647 h 99"/>
              <a:gd name="T28" fmla="*/ 2147483647 w 98"/>
              <a:gd name="T29" fmla="*/ 2147483647 h 99"/>
              <a:gd name="T30" fmla="*/ 2147483647 w 98"/>
              <a:gd name="T31" fmla="*/ 2147483647 h 99"/>
              <a:gd name="T32" fmla="*/ 2147483647 w 98"/>
              <a:gd name="T33" fmla="*/ 2147483647 h 99"/>
              <a:gd name="T34" fmla="*/ 2147483647 w 98"/>
              <a:gd name="T35" fmla="*/ 2147483647 h 99"/>
              <a:gd name="T36" fmla="*/ 2147483647 w 98"/>
              <a:gd name="T37" fmla="*/ 2147483647 h 99"/>
              <a:gd name="T38" fmla="*/ 2147483647 w 98"/>
              <a:gd name="T39" fmla="*/ 2147483647 h 99"/>
              <a:gd name="T40" fmla="*/ 2147483647 w 98"/>
              <a:gd name="T41" fmla="*/ 2147483647 h 99"/>
              <a:gd name="T42" fmla="*/ 2147483647 w 98"/>
              <a:gd name="T43" fmla="*/ 2147483647 h 99"/>
              <a:gd name="T44" fmla="*/ 2147483647 w 98"/>
              <a:gd name="T45" fmla="*/ 2147483647 h 99"/>
              <a:gd name="T46" fmla="*/ 2147483647 w 98"/>
              <a:gd name="T47" fmla="*/ 2147483647 h 99"/>
              <a:gd name="T48" fmla="*/ 2147483647 w 98"/>
              <a:gd name="T49" fmla="*/ 2147483647 h 99"/>
              <a:gd name="T50" fmla="*/ 2147483647 w 98"/>
              <a:gd name="T51" fmla="*/ 2147483647 h 99"/>
              <a:gd name="T52" fmla="*/ 2147483647 w 98"/>
              <a:gd name="T53" fmla="*/ 2147483647 h 99"/>
              <a:gd name="T54" fmla="*/ 2147483647 w 98"/>
              <a:gd name="T55" fmla="*/ 2147483647 h 99"/>
              <a:gd name="T56" fmla="*/ 2147483647 w 98"/>
              <a:gd name="T57" fmla="*/ 2147483647 h 9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8" h="99">
                <a:moveTo>
                  <a:pt x="43" y="76"/>
                </a:moveTo>
                <a:cubicBezTo>
                  <a:pt x="42" y="75"/>
                  <a:pt x="41" y="73"/>
                  <a:pt x="40" y="70"/>
                </a:cubicBezTo>
                <a:cubicBezTo>
                  <a:pt x="39" y="71"/>
                  <a:pt x="38" y="73"/>
                  <a:pt x="37" y="74"/>
                </a:cubicBezTo>
                <a:cubicBezTo>
                  <a:pt x="35" y="76"/>
                  <a:pt x="35" y="76"/>
                  <a:pt x="35" y="76"/>
                </a:cubicBezTo>
                <a:cubicBezTo>
                  <a:pt x="32" y="75"/>
                  <a:pt x="32" y="75"/>
                  <a:pt x="32" y="75"/>
                </a:cubicBezTo>
                <a:cubicBezTo>
                  <a:pt x="25" y="72"/>
                  <a:pt x="4" y="62"/>
                  <a:pt x="2" y="45"/>
                </a:cubicBezTo>
                <a:cubicBezTo>
                  <a:pt x="0" y="28"/>
                  <a:pt x="10" y="19"/>
                  <a:pt x="7" y="10"/>
                </a:cubicBezTo>
                <a:cubicBezTo>
                  <a:pt x="21" y="13"/>
                  <a:pt x="33" y="19"/>
                  <a:pt x="40" y="26"/>
                </a:cubicBezTo>
                <a:cubicBezTo>
                  <a:pt x="52" y="11"/>
                  <a:pt x="67" y="11"/>
                  <a:pt x="71" y="0"/>
                </a:cubicBezTo>
                <a:cubicBezTo>
                  <a:pt x="98" y="38"/>
                  <a:pt x="94" y="74"/>
                  <a:pt x="48" y="79"/>
                </a:cubicBezTo>
                <a:cubicBezTo>
                  <a:pt x="44" y="86"/>
                  <a:pt x="40" y="93"/>
                  <a:pt x="35" y="99"/>
                </a:cubicBezTo>
                <a:cubicBezTo>
                  <a:pt x="29" y="95"/>
                  <a:pt x="29" y="95"/>
                  <a:pt x="29" y="95"/>
                </a:cubicBezTo>
                <a:cubicBezTo>
                  <a:pt x="34" y="89"/>
                  <a:pt x="39" y="83"/>
                  <a:pt x="43" y="76"/>
                </a:cubicBezTo>
                <a:close/>
                <a:moveTo>
                  <a:pt x="47" y="57"/>
                </a:moveTo>
                <a:cubicBezTo>
                  <a:pt x="48" y="60"/>
                  <a:pt x="49" y="62"/>
                  <a:pt x="50" y="63"/>
                </a:cubicBezTo>
                <a:cubicBezTo>
                  <a:pt x="56" y="49"/>
                  <a:pt x="61" y="33"/>
                  <a:pt x="65" y="18"/>
                </a:cubicBezTo>
                <a:cubicBezTo>
                  <a:pt x="61" y="22"/>
                  <a:pt x="53" y="24"/>
                  <a:pt x="47" y="32"/>
                </a:cubicBezTo>
                <a:cubicBezTo>
                  <a:pt x="47" y="33"/>
                  <a:pt x="46" y="33"/>
                  <a:pt x="46" y="34"/>
                </a:cubicBezTo>
                <a:cubicBezTo>
                  <a:pt x="50" y="41"/>
                  <a:pt x="50" y="49"/>
                  <a:pt x="47" y="57"/>
                </a:cubicBezTo>
                <a:close/>
                <a:moveTo>
                  <a:pt x="28" y="63"/>
                </a:moveTo>
                <a:cubicBezTo>
                  <a:pt x="25" y="49"/>
                  <a:pt x="22" y="36"/>
                  <a:pt x="16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22" y="33"/>
                  <a:pt x="29" y="46"/>
                  <a:pt x="33" y="61"/>
                </a:cubicBezTo>
                <a:cubicBezTo>
                  <a:pt x="47" y="44"/>
                  <a:pt x="38" y="27"/>
                  <a:pt x="13" y="21"/>
                </a:cubicBezTo>
                <a:cubicBezTo>
                  <a:pt x="15" y="27"/>
                  <a:pt x="9" y="33"/>
                  <a:pt x="10" y="44"/>
                </a:cubicBezTo>
                <a:cubicBezTo>
                  <a:pt x="11" y="56"/>
                  <a:pt x="24" y="61"/>
                  <a:pt x="28" y="63"/>
                </a:cubicBezTo>
                <a:close/>
                <a:moveTo>
                  <a:pt x="55" y="64"/>
                </a:moveTo>
                <a:cubicBezTo>
                  <a:pt x="80" y="60"/>
                  <a:pt x="83" y="40"/>
                  <a:pt x="68" y="18"/>
                </a:cubicBezTo>
                <a:cubicBezTo>
                  <a:pt x="67" y="31"/>
                  <a:pt x="62" y="48"/>
                  <a:pt x="55" y="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/>
          <a:p>
            <a:endParaRPr lang="zh-CN" altLang="en-US"/>
          </a:p>
        </p:txBody>
      </p:sp>
      <p:sp>
        <p:nvSpPr>
          <p:cNvPr id="26631" name="流程图: 联系 10"/>
          <p:cNvSpPr>
            <a:spLocks noChangeArrowheads="1"/>
          </p:cNvSpPr>
          <p:nvPr/>
        </p:nvSpPr>
        <p:spPr bwMode="auto">
          <a:xfrm>
            <a:off x="1814513" y="1581150"/>
            <a:ext cx="739775" cy="739775"/>
          </a:xfrm>
          <a:prstGeom prst="flowChartConnector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8" name="Freeform 168"/>
          <p:cNvSpPr>
            <a:spLocks noEditPoints="1"/>
          </p:cNvSpPr>
          <p:nvPr/>
        </p:nvSpPr>
        <p:spPr bwMode="auto">
          <a:xfrm>
            <a:off x="2003425" y="1758950"/>
            <a:ext cx="347663" cy="357188"/>
          </a:xfrm>
          <a:custGeom>
            <a:avLst/>
            <a:gdLst>
              <a:gd name="T0" fmla="*/ 2147483647 w 96"/>
              <a:gd name="T1" fmla="*/ 2147483647 h 99"/>
              <a:gd name="T2" fmla="*/ 2147483647 w 96"/>
              <a:gd name="T3" fmla="*/ 2147483647 h 99"/>
              <a:gd name="T4" fmla="*/ 2147483647 w 96"/>
              <a:gd name="T5" fmla="*/ 2147483647 h 99"/>
              <a:gd name="T6" fmla="*/ 2147483647 w 96"/>
              <a:gd name="T7" fmla="*/ 2147483647 h 99"/>
              <a:gd name="T8" fmla="*/ 2147483647 w 96"/>
              <a:gd name="T9" fmla="*/ 2147483647 h 99"/>
              <a:gd name="T10" fmla="*/ 2147483647 w 96"/>
              <a:gd name="T11" fmla="*/ 2147483647 h 99"/>
              <a:gd name="T12" fmla="*/ 2147483647 w 96"/>
              <a:gd name="T13" fmla="*/ 2147483647 h 99"/>
              <a:gd name="T14" fmla="*/ 2147483647 w 96"/>
              <a:gd name="T15" fmla="*/ 2147483647 h 99"/>
              <a:gd name="T16" fmla="*/ 2147483647 w 96"/>
              <a:gd name="T17" fmla="*/ 2147483647 h 99"/>
              <a:gd name="T18" fmla="*/ 2147483647 w 96"/>
              <a:gd name="T19" fmla="*/ 2147483647 h 99"/>
              <a:gd name="T20" fmla="*/ 2147483647 w 96"/>
              <a:gd name="T21" fmla="*/ 2147483647 h 99"/>
              <a:gd name="T22" fmla="*/ 2147483647 w 96"/>
              <a:gd name="T23" fmla="*/ 2147483647 h 99"/>
              <a:gd name="T24" fmla="*/ 2147483647 w 96"/>
              <a:gd name="T25" fmla="*/ 2147483647 h 99"/>
              <a:gd name="T26" fmla="*/ 2147483647 w 96"/>
              <a:gd name="T27" fmla="*/ 2147483647 h 99"/>
              <a:gd name="T28" fmla="*/ 0 w 96"/>
              <a:gd name="T29" fmla="*/ 2147483647 h 99"/>
              <a:gd name="T30" fmla="*/ 2147483647 w 96"/>
              <a:gd name="T31" fmla="*/ 2147483647 h 99"/>
              <a:gd name="T32" fmla="*/ 2147483647 w 96"/>
              <a:gd name="T33" fmla="*/ 2147483647 h 99"/>
              <a:gd name="T34" fmla="*/ 2147483647 w 96"/>
              <a:gd name="T35" fmla="*/ 2147483647 h 99"/>
              <a:gd name="T36" fmla="*/ 2147483647 w 96"/>
              <a:gd name="T37" fmla="*/ 2147483647 h 99"/>
              <a:gd name="T38" fmla="*/ 2147483647 w 96"/>
              <a:gd name="T39" fmla="*/ 2147483647 h 99"/>
              <a:gd name="T40" fmla="*/ 2147483647 w 96"/>
              <a:gd name="T41" fmla="*/ 2147483647 h 99"/>
              <a:gd name="T42" fmla="*/ 2147483647 w 96"/>
              <a:gd name="T43" fmla="*/ 2147483647 h 99"/>
              <a:gd name="T44" fmla="*/ 2147483647 w 96"/>
              <a:gd name="T45" fmla="*/ 0 h 99"/>
              <a:gd name="T46" fmla="*/ 2147483647 w 96"/>
              <a:gd name="T47" fmla="*/ 2147483647 h 99"/>
              <a:gd name="T48" fmla="*/ 2147483647 w 96"/>
              <a:gd name="T49" fmla="*/ 2147483647 h 99"/>
              <a:gd name="T50" fmla="*/ 2147483647 w 96"/>
              <a:gd name="T51" fmla="*/ 2147483647 h 99"/>
              <a:gd name="T52" fmla="*/ 2147483647 w 96"/>
              <a:gd name="T53" fmla="*/ 2147483647 h 99"/>
              <a:gd name="T54" fmla="*/ 2147483647 w 96"/>
              <a:gd name="T55" fmla="*/ 2147483647 h 99"/>
              <a:gd name="T56" fmla="*/ 2147483647 w 96"/>
              <a:gd name="T57" fmla="*/ 2147483647 h 99"/>
              <a:gd name="T58" fmla="*/ 2147483647 w 96"/>
              <a:gd name="T59" fmla="*/ 2147483647 h 99"/>
              <a:gd name="T60" fmla="*/ 2147483647 w 96"/>
              <a:gd name="T61" fmla="*/ 2147483647 h 99"/>
              <a:gd name="T62" fmla="*/ 2147483647 w 96"/>
              <a:gd name="T63" fmla="*/ 2147483647 h 99"/>
              <a:gd name="T64" fmla="*/ 2147483647 w 96"/>
              <a:gd name="T65" fmla="*/ 2147483647 h 99"/>
              <a:gd name="T66" fmla="*/ 2147483647 w 96"/>
              <a:gd name="T67" fmla="*/ 2147483647 h 99"/>
              <a:gd name="T68" fmla="*/ 2147483647 w 96"/>
              <a:gd name="T69" fmla="*/ 2147483647 h 99"/>
              <a:gd name="T70" fmla="*/ 2147483647 w 96"/>
              <a:gd name="T71" fmla="*/ 2147483647 h 99"/>
              <a:gd name="T72" fmla="*/ 2147483647 w 96"/>
              <a:gd name="T73" fmla="*/ 2147483647 h 99"/>
              <a:gd name="T74" fmla="*/ 2147483647 w 96"/>
              <a:gd name="T75" fmla="*/ 2147483647 h 99"/>
              <a:gd name="T76" fmla="*/ 2147483647 w 96"/>
              <a:gd name="T77" fmla="*/ 2147483647 h 99"/>
              <a:gd name="T78" fmla="*/ 2147483647 w 96"/>
              <a:gd name="T79" fmla="*/ 2147483647 h 9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6" h="99">
                <a:moveTo>
                  <a:pt x="5" y="42"/>
                </a:moveTo>
                <a:cubicBezTo>
                  <a:pt x="28" y="42"/>
                  <a:pt x="51" y="42"/>
                  <a:pt x="74" y="42"/>
                </a:cubicBezTo>
                <a:cubicBezTo>
                  <a:pt x="75" y="41"/>
                  <a:pt x="76" y="41"/>
                  <a:pt x="77" y="41"/>
                </a:cubicBezTo>
                <a:cubicBezTo>
                  <a:pt x="83" y="41"/>
                  <a:pt x="87" y="43"/>
                  <a:pt x="91" y="47"/>
                </a:cubicBezTo>
                <a:cubicBezTo>
                  <a:pt x="94" y="50"/>
                  <a:pt x="96" y="55"/>
                  <a:pt x="96" y="60"/>
                </a:cubicBezTo>
                <a:cubicBezTo>
                  <a:pt x="96" y="65"/>
                  <a:pt x="94" y="70"/>
                  <a:pt x="91" y="73"/>
                </a:cubicBezTo>
                <a:cubicBezTo>
                  <a:pt x="87" y="76"/>
                  <a:pt x="83" y="78"/>
                  <a:pt x="77" y="78"/>
                </a:cubicBezTo>
                <a:cubicBezTo>
                  <a:pt x="74" y="78"/>
                  <a:pt x="71" y="78"/>
                  <a:pt x="68" y="76"/>
                </a:cubicBezTo>
                <a:cubicBezTo>
                  <a:pt x="67" y="79"/>
                  <a:pt x="65" y="82"/>
                  <a:pt x="62" y="85"/>
                </a:cubicBezTo>
                <a:cubicBezTo>
                  <a:pt x="67" y="85"/>
                  <a:pt x="67" y="85"/>
                  <a:pt x="67" y="85"/>
                </a:cubicBezTo>
                <a:cubicBezTo>
                  <a:pt x="84" y="85"/>
                  <a:pt x="84" y="85"/>
                  <a:pt x="84" y="85"/>
                </a:cubicBezTo>
                <a:cubicBezTo>
                  <a:pt x="71" y="99"/>
                  <a:pt x="71" y="99"/>
                  <a:pt x="71" y="99"/>
                </a:cubicBezTo>
                <a:cubicBezTo>
                  <a:pt x="17" y="99"/>
                  <a:pt x="17" y="99"/>
                  <a:pt x="17" y="99"/>
                </a:cubicBezTo>
                <a:cubicBezTo>
                  <a:pt x="12" y="99"/>
                  <a:pt x="12" y="99"/>
                  <a:pt x="12" y="99"/>
                </a:cubicBezTo>
                <a:cubicBezTo>
                  <a:pt x="0" y="85"/>
                  <a:pt x="0" y="85"/>
                  <a:pt x="0" y="85"/>
                </a:cubicBezTo>
                <a:cubicBezTo>
                  <a:pt x="17" y="85"/>
                  <a:pt x="17" y="85"/>
                  <a:pt x="17" y="85"/>
                </a:cubicBezTo>
                <a:cubicBezTo>
                  <a:pt x="21" y="85"/>
                  <a:pt x="21" y="85"/>
                  <a:pt x="21" y="85"/>
                </a:cubicBezTo>
                <a:cubicBezTo>
                  <a:pt x="11" y="72"/>
                  <a:pt x="6" y="58"/>
                  <a:pt x="5" y="42"/>
                </a:cubicBezTo>
                <a:close/>
                <a:moveTo>
                  <a:pt x="56" y="36"/>
                </a:moveTo>
                <a:cubicBezTo>
                  <a:pt x="42" y="15"/>
                  <a:pt x="59" y="19"/>
                  <a:pt x="55" y="6"/>
                </a:cubicBezTo>
                <a:cubicBezTo>
                  <a:pt x="64" y="18"/>
                  <a:pt x="50" y="19"/>
                  <a:pt x="56" y="36"/>
                </a:cubicBezTo>
                <a:close/>
                <a:moveTo>
                  <a:pt x="43" y="30"/>
                </a:moveTo>
                <a:cubicBezTo>
                  <a:pt x="37" y="13"/>
                  <a:pt x="51" y="12"/>
                  <a:pt x="42" y="0"/>
                </a:cubicBezTo>
                <a:cubicBezTo>
                  <a:pt x="46" y="14"/>
                  <a:pt x="29" y="10"/>
                  <a:pt x="43" y="30"/>
                </a:cubicBezTo>
                <a:close/>
                <a:moveTo>
                  <a:pt x="30" y="34"/>
                </a:moveTo>
                <a:cubicBezTo>
                  <a:pt x="16" y="14"/>
                  <a:pt x="33" y="18"/>
                  <a:pt x="29" y="4"/>
                </a:cubicBezTo>
                <a:cubicBezTo>
                  <a:pt x="38" y="17"/>
                  <a:pt x="24" y="17"/>
                  <a:pt x="30" y="34"/>
                </a:cubicBezTo>
                <a:close/>
                <a:moveTo>
                  <a:pt x="15" y="53"/>
                </a:moveTo>
                <a:cubicBezTo>
                  <a:pt x="17" y="62"/>
                  <a:pt x="21" y="72"/>
                  <a:pt x="26" y="80"/>
                </a:cubicBezTo>
                <a:cubicBezTo>
                  <a:pt x="33" y="75"/>
                  <a:pt x="33" y="75"/>
                  <a:pt x="33" y="75"/>
                </a:cubicBezTo>
                <a:cubicBezTo>
                  <a:pt x="29" y="68"/>
                  <a:pt x="25" y="59"/>
                  <a:pt x="24" y="52"/>
                </a:cubicBezTo>
                <a:cubicBezTo>
                  <a:pt x="15" y="53"/>
                  <a:pt x="15" y="53"/>
                  <a:pt x="15" y="53"/>
                </a:cubicBezTo>
                <a:close/>
                <a:moveTo>
                  <a:pt x="77" y="50"/>
                </a:moveTo>
                <a:cubicBezTo>
                  <a:pt x="76" y="56"/>
                  <a:pt x="74" y="62"/>
                  <a:pt x="72" y="68"/>
                </a:cubicBezTo>
                <a:cubicBezTo>
                  <a:pt x="74" y="69"/>
                  <a:pt x="75" y="70"/>
                  <a:pt x="77" y="70"/>
                </a:cubicBezTo>
                <a:cubicBezTo>
                  <a:pt x="80" y="70"/>
                  <a:pt x="83" y="69"/>
                  <a:pt x="84" y="67"/>
                </a:cubicBezTo>
                <a:cubicBezTo>
                  <a:pt x="86" y="65"/>
                  <a:pt x="87" y="63"/>
                  <a:pt x="87" y="60"/>
                </a:cubicBezTo>
                <a:cubicBezTo>
                  <a:pt x="87" y="57"/>
                  <a:pt x="86" y="55"/>
                  <a:pt x="84" y="53"/>
                </a:cubicBezTo>
                <a:cubicBezTo>
                  <a:pt x="83" y="51"/>
                  <a:pt x="80" y="50"/>
                  <a:pt x="77" y="50"/>
                </a:cubicBezTo>
                <a:cubicBezTo>
                  <a:pt x="77" y="50"/>
                  <a:pt x="77" y="50"/>
                  <a:pt x="77" y="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/>
          <a:p>
            <a:endParaRPr lang="zh-CN" altLang="en-US"/>
          </a:p>
        </p:txBody>
      </p:sp>
      <p:sp>
        <p:nvSpPr>
          <p:cNvPr id="26633" name="流程图: 联系 13"/>
          <p:cNvSpPr>
            <a:spLocks noChangeArrowheads="1"/>
          </p:cNvSpPr>
          <p:nvPr/>
        </p:nvSpPr>
        <p:spPr bwMode="auto">
          <a:xfrm>
            <a:off x="9602788" y="1581150"/>
            <a:ext cx="741362" cy="739775"/>
          </a:xfrm>
          <a:prstGeom prst="flowChartConnector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10" name="Freeform 176"/>
          <p:cNvSpPr>
            <a:spLocks noEditPoints="1"/>
          </p:cNvSpPr>
          <p:nvPr/>
        </p:nvSpPr>
        <p:spPr bwMode="auto">
          <a:xfrm>
            <a:off x="9801225" y="1787525"/>
            <a:ext cx="366713" cy="327025"/>
          </a:xfrm>
          <a:custGeom>
            <a:avLst/>
            <a:gdLst>
              <a:gd name="T0" fmla="*/ 2147483647 w 101"/>
              <a:gd name="T1" fmla="*/ 2147483647 h 90"/>
              <a:gd name="T2" fmla="*/ 2147483647 w 101"/>
              <a:gd name="T3" fmla="*/ 2147483647 h 90"/>
              <a:gd name="T4" fmla="*/ 2147483647 w 101"/>
              <a:gd name="T5" fmla="*/ 2147483647 h 90"/>
              <a:gd name="T6" fmla="*/ 2147483647 w 101"/>
              <a:gd name="T7" fmla="*/ 2147483647 h 90"/>
              <a:gd name="T8" fmla="*/ 2147483647 w 101"/>
              <a:gd name="T9" fmla="*/ 2147483647 h 90"/>
              <a:gd name="T10" fmla="*/ 2147483647 w 101"/>
              <a:gd name="T11" fmla="*/ 2147483647 h 90"/>
              <a:gd name="T12" fmla="*/ 2147483647 w 101"/>
              <a:gd name="T13" fmla="*/ 2147483647 h 90"/>
              <a:gd name="T14" fmla="*/ 2147483647 w 101"/>
              <a:gd name="T15" fmla="*/ 2147483647 h 90"/>
              <a:gd name="T16" fmla="*/ 0 w 101"/>
              <a:gd name="T17" fmla="*/ 2147483647 h 90"/>
              <a:gd name="T18" fmla="*/ 2147483647 w 101"/>
              <a:gd name="T19" fmla="*/ 2147483647 h 90"/>
              <a:gd name="T20" fmla="*/ 2147483647 w 101"/>
              <a:gd name="T21" fmla="*/ 0 h 90"/>
              <a:gd name="T22" fmla="*/ 2147483647 w 101"/>
              <a:gd name="T23" fmla="*/ 0 h 90"/>
              <a:gd name="T24" fmla="*/ 2147483647 w 101"/>
              <a:gd name="T25" fmla="*/ 2147483647 h 90"/>
              <a:gd name="T26" fmla="*/ 2147483647 w 101"/>
              <a:gd name="T27" fmla="*/ 2147483647 h 90"/>
              <a:gd name="T28" fmla="*/ 2147483647 w 101"/>
              <a:gd name="T29" fmla="*/ 2147483647 h 90"/>
              <a:gd name="T30" fmla="*/ 2147483647 w 101"/>
              <a:gd name="T31" fmla="*/ 2147483647 h 90"/>
              <a:gd name="T32" fmla="*/ 2147483647 w 101"/>
              <a:gd name="T33" fmla="*/ 2147483647 h 90"/>
              <a:gd name="T34" fmla="*/ 2147483647 w 101"/>
              <a:gd name="T35" fmla="*/ 2147483647 h 90"/>
              <a:gd name="T36" fmla="*/ 2147483647 w 101"/>
              <a:gd name="T37" fmla="*/ 2147483647 h 90"/>
              <a:gd name="T38" fmla="*/ 2147483647 w 101"/>
              <a:gd name="T39" fmla="*/ 2147483647 h 90"/>
              <a:gd name="T40" fmla="*/ 2147483647 w 101"/>
              <a:gd name="T41" fmla="*/ 2147483647 h 90"/>
              <a:gd name="T42" fmla="*/ 2147483647 w 101"/>
              <a:gd name="T43" fmla="*/ 2147483647 h 90"/>
              <a:gd name="T44" fmla="*/ 2147483647 w 101"/>
              <a:gd name="T45" fmla="*/ 2147483647 h 90"/>
              <a:gd name="T46" fmla="*/ 2147483647 w 101"/>
              <a:gd name="T47" fmla="*/ 2147483647 h 90"/>
              <a:gd name="T48" fmla="*/ 2147483647 w 101"/>
              <a:gd name="T49" fmla="*/ 2147483647 h 90"/>
              <a:gd name="T50" fmla="*/ 2147483647 w 101"/>
              <a:gd name="T51" fmla="*/ 2147483647 h 90"/>
              <a:gd name="T52" fmla="*/ 2147483647 w 101"/>
              <a:gd name="T53" fmla="*/ 2147483647 h 90"/>
              <a:gd name="T54" fmla="*/ 2147483647 w 101"/>
              <a:gd name="T55" fmla="*/ 2147483647 h 90"/>
              <a:gd name="T56" fmla="*/ 2147483647 w 101"/>
              <a:gd name="T57" fmla="*/ 2147483647 h 90"/>
              <a:gd name="T58" fmla="*/ 2147483647 w 101"/>
              <a:gd name="T59" fmla="*/ 2147483647 h 90"/>
              <a:gd name="T60" fmla="*/ 2147483647 w 101"/>
              <a:gd name="T61" fmla="*/ 2147483647 h 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1" h="90">
                <a:moveTo>
                  <a:pt x="36" y="77"/>
                </a:moveTo>
                <a:cubicBezTo>
                  <a:pt x="36" y="78"/>
                  <a:pt x="37" y="79"/>
                  <a:pt x="39" y="80"/>
                </a:cubicBezTo>
                <a:cubicBezTo>
                  <a:pt x="40" y="80"/>
                  <a:pt x="41" y="80"/>
                  <a:pt x="42" y="80"/>
                </a:cubicBezTo>
                <a:cubicBezTo>
                  <a:pt x="43" y="80"/>
                  <a:pt x="43" y="79"/>
                  <a:pt x="44" y="79"/>
                </a:cubicBezTo>
                <a:cubicBezTo>
                  <a:pt x="45" y="78"/>
                  <a:pt x="46" y="77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47"/>
                  <a:pt x="46" y="47"/>
                  <a:pt x="46" y="47"/>
                </a:cubicBezTo>
                <a:cubicBezTo>
                  <a:pt x="39" y="47"/>
                  <a:pt x="34" y="49"/>
                  <a:pt x="30" y="52"/>
                </a:cubicBezTo>
                <a:cubicBezTo>
                  <a:pt x="19" y="47"/>
                  <a:pt x="9" y="47"/>
                  <a:pt x="0" y="52"/>
                </a:cubicBezTo>
                <a:cubicBezTo>
                  <a:pt x="2" y="26"/>
                  <a:pt x="16" y="9"/>
                  <a:pt x="44" y="6"/>
                </a:cubicBezTo>
                <a:cubicBezTo>
                  <a:pt x="46" y="0"/>
                  <a:pt x="46" y="0"/>
                  <a:pt x="46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7" y="6"/>
                  <a:pt x="57" y="6"/>
                  <a:pt x="57" y="6"/>
                </a:cubicBezTo>
                <a:cubicBezTo>
                  <a:pt x="85" y="9"/>
                  <a:pt x="99" y="26"/>
                  <a:pt x="101" y="52"/>
                </a:cubicBezTo>
                <a:cubicBezTo>
                  <a:pt x="92" y="47"/>
                  <a:pt x="83" y="47"/>
                  <a:pt x="72" y="52"/>
                </a:cubicBezTo>
                <a:cubicBezTo>
                  <a:pt x="67" y="49"/>
                  <a:pt x="63" y="47"/>
                  <a:pt x="56" y="47"/>
                </a:cubicBezTo>
                <a:cubicBezTo>
                  <a:pt x="56" y="75"/>
                  <a:pt x="56" y="75"/>
                  <a:pt x="56" y="75"/>
                </a:cubicBezTo>
                <a:cubicBezTo>
                  <a:pt x="56" y="75"/>
                  <a:pt x="56" y="75"/>
                  <a:pt x="56" y="75"/>
                </a:cubicBezTo>
                <a:cubicBezTo>
                  <a:pt x="56" y="81"/>
                  <a:pt x="54" y="85"/>
                  <a:pt x="50" y="88"/>
                </a:cubicBezTo>
                <a:cubicBezTo>
                  <a:pt x="48" y="89"/>
                  <a:pt x="45" y="90"/>
                  <a:pt x="43" y="90"/>
                </a:cubicBezTo>
                <a:cubicBezTo>
                  <a:pt x="40" y="90"/>
                  <a:pt x="38" y="90"/>
                  <a:pt x="36" y="89"/>
                </a:cubicBezTo>
                <a:cubicBezTo>
                  <a:pt x="31" y="88"/>
                  <a:pt x="27" y="84"/>
                  <a:pt x="26" y="79"/>
                </a:cubicBezTo>
                <a:cubicBezTo>
                  <a:pt x="36" y="77"/>
                  <a:pt x="36" y="77"/>
                  <a:pt x="36" y="77"/>
                </a:cubicBezTo>
                <a:close/>
                <a:moveTo>
                  <a:pt x="72" y="43"/>
                </a:moveTo>
                <a:cubicBezTo>
                  <a:pt x="75" y="42"/>
                  <a:pt x="77" y="41"/>
                  <a:pt x="80" y="41"/>
                </a:cubicBezTo>
                <a:cubicBezTo>
                  <a:pt x="78" y="23"/>
                  <a:pt x="69" y="16"/>
                  <a:pt x="57" y="13"/>
                </a:cubicBezTo>
                <a:cubicBezTo>
                  <a:pt x="67" y="20"/>
                  <a:pt x="73" y="29"/>
                  <a:pt x="72" y="43"/>
                </a:cubicBezTo>
                <a:close/>
                <a:moveTo>
                  <a:pt x="10" y="40"/>
                </a:moveTo>
                <a:cubicBezTo>
                  <a:pt x="14" y="40"/>
                  <a:pt x="17" y="40"/>
                  <a:pt x="20" y="39"/>
                </a:cubicBezTo>
                <a:cubicBezTo>
                  <a:pt x="25" y="31"/>
                  <a:pt x="29" y="23"/>
                  <a:pt x="33" y="16"/>
                </a:cubicBezTo>
                <a:cubicBezTo>
                  <a:pt x="20" y="19"/>
                  <a:pt x="13" y="27"/>
                  <a:pt x="10" y="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/>
          <a:p>
            <a:endParaRPr lang="zh-CN" altLang="en-US"/>
          </a:p>
        </p:txBody>
      </p:sp>
      <p:sp>
        <p:nvSpPr>
          <p:cNvPr id="26635" name="流程图: 联系 16"/>
          <p:cNvSpPr>
            <a:spLocks noChangeArrowheads="1"/>
          </p:cNvSpPr>
          <p:nvPr/>
        </p:nvSpPr>
        <p:spPr bwMode="auto">
          <a:xfrm>
            <a:off x="5588000" y="3844925"/>
            <a:ext cx="741363" cy="741363"/>
          </a:xfrm>
          <a:prstGeom prst="flowChartConnector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12" name="Freeform 93"/>
          <p:cNvSpPr>
            <a:spLocks noEditPoints="1"/>
          </p:cNvSpPr>
          <p:nvPr/>
        </p:nvSpPr>
        <p:spPr bwMode="auto">
          <a:xfrm>
            <a:off x="5861050" y="4090988"/>
            <a:ext cx="193675" cy="260350"/>
          </a:xfrm>
          <a:custGeom>
            <a:avLst/>
            <a:gdLst>
              <a:gd name="T0" fmla="*/ 2147483647 w 216"/>
              <a:gd name="T1" fmla="*/ 2147483647 h 288"/>
              <a:gd name="T2" fmla="*/ 2147483647 w 216"/>
              <a:gd name="T3" fmla="*/ 2147483647 h 288"/>
              <a:gd name="T4" fmla="*/ 2147483647 w 216"/>
              <a:gd name="T5" fmla="*/ 0 h 288"/>
              <a:gd name="T6" fmla="*/ 2147483647 w 216"/>
              <a:gd name="T7" fmla="*/ 0 h 288"/>
              <a:gd name="T8" fmla="*/ 2147483647 w 216"/>
              <a:gd name="T9" fmla="*/ 0 h 288"/>
              <a:gd name="T10" fmla="*/ 2147483647 w 216"/>
              <a:gd name="T11" fmla="*/ 2147483647 h 288"/>
              <a:gd name="T12" fmla="*/ 2147483647 w 216"/>
              <a:gd name="T13" fmla="*/ 2147483647 h 288"/>
              <a:gd name="T14" fmla="*/ 0 w 216"/>
              <a:gd name="T15" fmla="*/ 2147483647 h 288"/>
              <a:gd name="T16" fmla="*/ 0 w 216"/>
              <a:gd name="T17" fmla="*/ 2147483647 h 288"/>
              <a:gd name="T18" fmla="*/ 2147483647 w 216"/>
              <a:gd name="T19" fmla="*/ 2147483647 h 288"/>
              <a:gd name="T20" fmla="*/ 2147483647 w 216"/>
              <a:gd name="T21" fmla="*/ 2147483647 h 288"/>
              <a:gd name="T22" fmla="*/ 2147483647 w 216"/>
              <a:gd name="T23" fmla="*/ 2147483647 h 288"/>
              <a:gd name="T24" fmla="*/ 2147483647 w 216"/>
              <a:gd name="T25" fmla="*/ 2147483647 h 288"/>
              <a:gd name="T26" fmla="*/ 2147483647 w 216"/>
              <a:gd name="T27" fmla="*/ 2147483647 h 288"/>
              <a:gd name="T28" fmla="*/ 2147483647 w 216"/>
              <a:gd name="T29" fmla="*/ 2147483647 h 288"/>
              <a:gd name="T30" fmla="*/ 2147483647 w 216"/>
              <a:gd name="T31" fmla="*/ 2147483647 h 288"/>
              <a:gd name="T32" fmla="*/ 2147483647 w 216"/>
              <a:gd name="T33" fmla="*/ 2147483647 h 288"/>
              <a:gd name="T34" fmla="*/ 2147483647 w 216"/>
              <a:gd name="T35" fmla="*/ 2147483647 h 288"/>
              <a:gd name="T36" fmla="*/ 2147483647 w 216"/>
              <a:gd name="T37" fmla="*/ 2147483647 h 288"/>
              <a:gd name="T38" fmla="*/ 2147483647 w 216"/>
              <a:gd name="T39" fmla="*/ 2147483647 h 288"/>
              <a:gd name="T40" fmla="*/ 2147483647 w 216"/>
              <a:gd name="T41" fmla="*/ 2147483647 h 288"/>
              <a:gd name="T42" fmla="*/ 2147483647 w 216"/>
              <a:gd name="T43" fmla="*/ 2147483647 h 288"/>
              <a:gd name="T44" fmla="*/ 2147483647 w 216"/>
              <a:gd name="T45" fmla="*/ 2147483647 h 288"/>
              <a:gd name="T46" fmla="*/ 2147483647 w 216"/>
              <a:gd name="T47" fmla="*/ 2147483647 h 288"/>
              <a:gd name="T48" fmla="*/ 2147483647 w 216"/>
              <a:gd name="T49" fmla="*/ 2147483647 h 288"/>
              <a:gd name="T50" fmla="*/ 2147483647 w 216"/>
              <a:gd name="T51" fmla="*/ 2147483647 h 288"/>
              <a:gd name="T52" fmla="*/ 2147483647 w 216"/>
              <a:gd name="T53" fmla="*/ 2147483647 h 288"/>
              <a:gd name="T54" fmla="*/ 2147483647 w 216"/>
              <a:gd name="T55" fmla="*/ 2147483647 h 28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16" h="288">
                <a:moveTo>
                  <a:pt x="188" y="126"/>
                </a:moveTo>
                <a:cubicBezTo>
                  <a:pt x="188" y="79"/>
                  <a:pt x="188" y="79"/>
                  <a:pt x="188" y="79"/>
                </a:cubicBezTo>
                <a:cubicBezTo>
                  <a:pt x="188" y="36"/>
                  <a:pt x="152" y="0"/>
                  <a:pt x="109" y="0"/>
                </a:cubicBezTo>
                <a:cubicBezTo>
                  <a:pt x="109" y="0"/>
                  <a:pt x="108" y="0"/>
                  <a:pt x="108" y="0"/>
                </a:cubicBezTo>
                <a:cubicBezTo>
                  <a:pt x="107" y="0"/>
                  <a:pt x="107" y="0"/>
                  <a:pt x="106" y="0"/>
                </a:cubicBezTo>
                <a:cubicBezTo>
                  <a:pt x="63" y="0"/>
                  <a:pt x="28" y="36"/>
                  <a:pt x="28" y="7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288"/>
                  <a:pt x="0" y="288"/>
                  <a:pt x="0" y="288"/>
                </a:cubicBezTo>
                <a:cubicBezTo>
                  <a:pt x="216" y="288"/>
                  <a:pt x="216" y="288"/>
                  <a:pt x="216" y="288"/>
                </a:cubicBezTo>
                <a:cubicBezTo>
                  <a:pt x="216" y="126"/>
                  <a:pt x="216" y="126"/>
                  <a:pt x="216" y="126"/>
                </a:cubicBezTo>
                <a:lnTo>
                  <a:pt x="188" y="126"/>
                </a:lnTo>
                <a:close/>
                <a:moveTo>
                  <a:pt x="133" y="259"/>
                </a:moveTo>
                <a:cubicBezTo>
                  <a:pt x="84" y="259"/>
                  <a:pt x="84" y="259"/>
                  <a:pt x="84" y="259"/>
                </a:cubicBezTo>
                <a:cubicBezTo>
                  <a:pt x="96" y="206"/>
                  <a:pt x="96" y="206"/>
                  <a:pt x="96" y="206"/>
                </a:cubicBezTo>
                <a:cubicBezTo>
                  <a:pt x="88" y="202"/>
                  <a:pt x="84" y="194"/>
                  <a:pt x="84" y="185"/>
                </a:cubicBezTo>
                <a:cubicBezTo>
                  <a:pt x="84" y="172"/>
                  <a:pt x="95" y="161"/>
                  <a:pt x="108" y="161"/>
                </a:cubicBezTo>
                <a:cubicBezTo>
                  <a:pt x="122" y="161"/>
                  <a:pt x="133" y="172"/>
                  <a:pt x="133" y="185"/>
                </a:cubicBezTo>
                <a:cubicBezTo>
                  <a:pt x="133" y="194"/>
                  <a:pt x="128" y="202"/>
                  <a:pt x="120" y="206"/>
                </a:cubicBezTo>
                <a:lnTo>
                  <a:pt x="133" y="259"/>
                </a:lnTo>
                <a:close/>
                <a:moveTo>
                  <a:pt x="148" y="126"/>
                </a:moveTo>
                <a:cubicBezTo>
                  <a:pt x="67" y="126"/>
                  <a:pt x="67" y="126"/>
                  <a:pt x="67" y="126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57"/>
                  <a:pt x="85" y="40"/>
                  <a:pt x="106" y="40"/>
                </a:cubicBezTo>
                <a:cubicBezTo>
                  <a:pt x="107" y="40"/>
                  <a:pt x="108" y="40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31" y="40"/>
                  <a:pt x="148" y="57"/>
                  <a:pt x="148" y="79"/>
                </a:cubicBezTo>
                <a:lnTo>
                  <a:pt x="148" y="1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637" name="流程图: 联系 19"/>
          <p:cNvSpPr>
            <a:spLocks noChangeArrowheads="1"/>
          </p:cNvSpPr>
          <p:nvPr/>
        </p:nvSpPr>
        <p:spPr bwMode="auto">
          <a:xfrm>
            <a:off x="9453563" y="3844925"/>
            <a:ext cx="741362" cy="741363"/>
          </a:xfrm>
          <a:prstGeom prst="flowChartConnector">
            <a:avLst/>
          </a:prstGeom>
          <a:solidFill>
            <a:srgbClr val="404040"/>
          </a:solidFill>
          <a:ln w="25400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14" name="Freeform 147"/>
          <p:cNvSpPr>
            <a:spLocks noEditPoints="1"/>
          </p:cNvSpPr>
          <p:nvPr/>
        </p:nvSpPr>
        <p:spPr bwMode="auto">
          <a:xfrm>
            <a:off x="9701213" y="4024313"/>
            <a:ext cx="244475" cy="384175"/>
          </a:xfrm>
          <a:custGeom>
            <a:avLst/>
            <a:gdLst>
              <a:gd name="T0" fmla="*/ 2147483647 w 67"/>
              <a:gd name="T1" fmla="*/ 2147483647 h 106"/>
              <a:gd name="T2" fmla="*/ 2147483647 w 67"/>
              <a:gd name="T3" fmla="*/ 2147483647 h 106"/>
              <a:gd name="T4" fmla="*/ 2147483647 w 67"/>
              <a:gd name="T5" fmla="*/ 2147483647 h 106"/>
              <a:gd name="T6" fmla="*/ 2147483647 w 67"/>
              <a:gd name="T7" fmla="*/ 2147483647 h 106"/>
              <a:gd name="T8" fmla="*/ 2147483647 w 67"/>
              <a:gd name="T9" fmla="*/ 2147483647 h 106"/>
              <a:gd name="T10" fmla="*/ 2147483647 w 67"/>
              <a:gd name="T11" fmla="*/ 2147483647 h 106"/>
              <a:gd name="T12" fmla="*/ 2147483647 w 67"/>
              <a:gd name="T13" fmla="*/ 2147483647 h 106"/>
              <a:gd name="T14" fmla="*/ 2147483647 w 67"/>
              <a:gd name="T15" fmla="*/ 2147483647 h 106"/>
              <a:gd name="T16" fmla="*/ 2147483647 w 67"/>
              <a:gd name="T17" fmla="*/ 2147483647 h 106"/>
              <a:gd name="T18" fmla="*/ 2147483647 w 67"/>
              <a:gd name="T19" fmla="*/ 2147483647 h 106"/>
              <a:gd name="T20" fmla="*/ 2147483647 w 67"/>
              <a:gd name="T21" fmla="*/ 2147483647 h 106"/>
              <a:gd name="T22" fmla="*/ 2147483647 w 67"/>
              <a:gd name="T23" fmla="*/ 2147483647 h 106"/>
              <a:gd name="T24" fmla="*/ 2147483647 w 67"/>
              <a:gd name="T25" fmla="*/ 2147483647 h 106"/>
              <a:gd name="T26" fmla="*/ 2147483647 w 67"/>
              <a:gd name="T27" fmla="*/ 2147483647 h 106"/>
              <a:gd name="T28" fmla="*/ 2147483647 w 67"/>
              <a:gd name="T29" fmla="*/ 2147483647 h 106"/>
              <a:gd name="T30" fmla="*/ 0 w 67"/>
              <a:gd name="T31" fmla="*/ 2147483647 h 106"/>
              <a:gd name="T32" fmla="*/ 2147483647 w 67"/>
              <a:gd name="T33" fmla="*/ 0 h 106"/>
              <a:gd name="T34" fmla="*/ 2147483647 w 67"/>
              <a:gd name="T35" fmla="*/ 2147483647 h 106"/>
              <a:gd name="T36" fmla="*/ 2147483647 w 67"/>
              <a:gd name="T37" fmla="*/ 2147483647 h 106"/>
              <a:gd name="T38" fmla="*/ 2147483647 w 67"/>
              <a:gd name="T39" fmla="*/ 2147483647 h 106"/>
              <a:gd name="T40" fmla="*/ 2147483647 w 67"/>
              <a:gd name="T41" fmla="*/ 2147483647 h 106"/>
              <a:gd name="T42" fmla="*/ 2147483647 w 67"/>
              <a:gd name="T43" fmla="*/ 2147483647 h 106"/>
              <a:gd name="T44" fmla="*/ 2147483647 w 67"/>
              <a:gd name="T45" fmla="*/ 2147483647 h 106"/>
              <a:gd name="T46" fmla="*/ 2147483647 w 67"/>
              <a:gd name="T47" fmla="*/ 2147483647 h 106"/>
              <a:gd name="T48" fmla="*/ 2147483647 w 67"/>
              <a:gd name="T49" fmla="*/ 2147483647 h 106"/>
              <a:gd name="T50" fmla="*/ 2147483647 w 67"/>
              <a:gd name="T51" fmla="*/ 2147483647 h 106"/>
              <a:gd name="T52" fmla="*/ 2147483647 w 67"/>
              <a:gd name="T53" fmla="*/ 2147483647 h 106"/>
              <a:gd name="T54" fmla="*/ 2147483647 w 67"/>
              <a:gd name="T55" fmla="*/ 2147483647 h 106"/>
              <a:gd name="T56" fmla="*/ 2147483647 w 67"/>
              <a:gd name="T57" fmla="*/ 2147483647 h 106"/>
              <a:gd name="T58" fmla="*/ 2147483647 w 67"/>
              <a:gd name="T59" fmla="*/ 2147483647 h 106"/>
              <a:gd name="T60" fmla="*/ 2147483647 w 67"/>
              <a:gd name="T61" fmla="*/ 2147483647 h 106"/>
              <a:gd name="T62" fmla="*/ 2147483647 w 67"/>
              <a:gd name="T63" fmla="*/ 2147483647 h 106"/>
              <a:gd name="T64" fmla="*/ 2147483647 w 67"/>
              <a:gd name="T65" fmla="*/ 2147483647 h 106"/>
              <a:gd name="T66" fmla="*/ 2147483647 w 67"/>
              <a:gd name="T67" fmla="*/ 2147483647 h 106"/>
              <a:gd name="T68" fmla="*/ 2147483647 w 67"/>
              <a:gd name="T69" fmla="*/ 2147483647 h 106"/>
              <a:gd name="T70" fmla="*/ 2147483647 w 67"/>
              <a:gd name="T71" fmla="*/ 2147483647 h 106"/>
              <a:gd name="T72" fmla="*/ 2147483647 w 67"/>
              <a:gd name="T73" fmla="*/ 2147483647 h 106"/>
              <a:gd name="T74" fmla="*/ 2147483647 w 67"/>
              <a:gd name="T75" fmla="*/ 2147483647 h 106"/>
              <a:gd name="T76" fmla="*/ 2147483647 w 67"/>
              <a:gd name="T77" fmla="*/ 2147483647 h 106"/>
              <a:gd name="T78" fmla="*/ 2147483647 w 67"/>
              <a:gd name="T79" fmla="*/ 2147483647 h 106"/>
              <a:gd name="T80" fmla="*/ 2147483647 w 67"/>
              <a:gd name="T81" fmla="*/ 2147483647 h 106"/>
              <a:gd name="T82" fmla="*/ 2147483647 w 67"/>
              <a:gd name="T83" fmla="*/ 2147483647 h 106"/>
              <a:gd name="T84" fmla="*/ 2147483647 w 67"/>
              <a:gd name="T85" fmla="*/ 2147483647 h 106"/>
              <a:gd name="T86" fmla="*/ 2147483647 w 67"/>
              <a:gd name="T87" fmla="*/ 2147483647 h 106"/>
              <a:gd name="T88" fmla="*/ 2147483647 w 67"/>
              <a:gd name="T89" fmla="*/ 2147483647 h 106"/>
              <a:gd name="T90" fmla="*/ 2147483647 w 67"/>
              <a:gd name="T91" fmla="*/ 2147483647 h 106"/>
              <a:gd name="T92" fmla="*/ 2147483647 w 67"/>
              <a:gd name="T93" fmla="*/ 2147483647 h 106"/>
              <a:gd name="T94" fmla="*/ 2147483647 w 67"/>
              <a:gd name="T95" fmla="*/ 2147483647 h 106"/>
              <a:gd name="T96" fmla="*/ 2147483647 w 67"/>
              <a:gd name="T97" fmla="*/ 2147483647 h 106"/>
              <a:gd name="T98" fmla="*/ 2147483647 w 67"/>
              <a:gd name="T99" fmla="*/ 2147483647 h 106"/>
              <a:gd name="T100" fmla="*/ 2147483647 w 67"/>
              <a:gd name="T101" fmla="*/ 2147483647 h 106"/>
              <a:gd name="T102" fmla="*/ 2147483647 w 67"/>
              <a:gd name="T103" fmla="*/ 2147483647 h 10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/>
          <a:p>
            <a:endParaRPr lang="zh-CN" altLang="en-US"/>
          </a:p>
        </p:txBody>
      </p:sp>
      <p:sp>
        <p:nvSpPr>
          <p:cNvPr id="25615" name="文本框 22"/>
          <p:cNvSpPr txBox="1">
            <a:spLocks noChangeArrowheads="1"/>
          </p:cNvSpPr>
          <p:nvPr/>
        </p:nvSpPr>
        <p:spPr bwMode="auto">
          <a:xfrm>
            <a:off x="8499475" y="2878138"/>
            <a:ext cx="29702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200" dirty="0" smtClean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模板的发布，课件及汇报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的美化，并为您提供专业的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个性定制服务。</a:t>
            </a:r>
          </a:p>
        </p:txBody>
      </p:sp>
      <p:sp>
        <p:nvSpPr>
          <p:cNvPr id="25616" name="文本框 23"/>
          <p:cNvSpPr txBox="1">
            <a:spLocks noChangeArrowheads="1"/>
          </p:cNvSpPr>
          <p:nvPr/>
        </p:nvSpPr>
        <p:spPr bwMode="auto">
          <a:xfrm>
            <a:off x="9290050" y="2478088"/>
            <a:ext cx="1389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000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25617" name="文本框 25"/>
          <p:cNvSpPr txBox="1">
            <a:spLocks noChangeArrowheads="1"/>
          </p:cNvSpPr>
          <p:nvPr/>
        </p:nvSpPr>
        <p:spPr bwMode="auto">
          <a:xfrm>
            <a:off x="4554538" y="2878138"/>
            <a:ext cx="2970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200" dirty="0" smtClean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模板的发布，课件及汇报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的美化，并为您提供专业的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个性定制服务。</a:t>
            </a:r>
          </a:p>
        </p:txBody>
      </p:sp>
      <p:sp>
        <p:nvSpPr>
          <p:cNvPr id="25618" name="文本框 26"/>
          <p:cNvSpPr txBox="1">
            <a:spLocks noChangeArrowheads="1"/>
          </p:cNvSpPr>
          <p:nvPr/>
        </p:nvSpPr>
        <p:spPr bwMode="auto">
          <a:xfrm>
            <a:off x="5345113" y="2478088"/>
            <a:ext cx="1389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000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25619" name="文本框 28"/>
          <p:cNvSpPr txBox="1">
            <a:spLocks noChangeArrowheads="1"/>
          </p:cNvSpPr>
          <p:nvPr/>
        </p:nvSpPr>
        <p:spPr bwMode="auto">
          <a:xfrm>
            <a:off x="609600" y="2878138"/>
            <a:ext cx="29702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200" dirty="0" smtClean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模板的发布，课件及汇报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的美化，并为您提供专业的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个性定制服务。</a:t>
            </a:r>
          </a:p>
        </p:txBody>
      </p:sp>
      <p:sp>
        <p:nvSpPr>
          <p:cNvPr id="25620" name="文本框 29"/>
          <p:cNvSpPr txBox="1">
            <a:spLocks noChangeArrowheads="1"/>
          </p:cNvSpPr>
          <p:nvPr/>
        </p:nvSpPr>
        <p:spPr bwMode="auto">
          <a:xfrm>
            <a:off x="1400175" y="2478088"/>
            <a:ext cx="1389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000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25621" name="文本框 31"/>
          <p:cNvSpPr txBox="1">
            <a:spLocks noChangeArrowheads="1"/>
          </p:cNvSpPr>
          <p:nvPr/>
        </p:nvSpPr>
        <p:spPr bwMode="auto">
          <a:xfrm>
            <a:off x="633413" y="5099050"/>
            <a:ext cx="2970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200" dirty="0" smtClean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模板的发布，课件及汇报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的美化，并为您提供专业的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个性定制服务。</a:t>
            </a:r>
          </a:p>
        </p:txBody>
      </p:sp>
      <p:sp>
        <p:nvSpPr>
          <p:cNvPr id="25622" name="文本框 32"/>
          <p:cNvSpPr txBox="1">
            <a:spLocks noChangeArrowheads="1"/>
          </p:cNvSpPr>
          <p:nvPr/>
        </p:nvSpPr>
        <p:spPr bwMode="auto">
          <a:xfrm>
            <a:off x="1423988" y="4699000"/>
            <a:ext cx="1389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000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25623" name="文本框 34"/>
          <p:cNvSpPr txBox="1">
            <a:spLocks noChangeArrowheads="1"/>
          </p:cNvSpPr>
          <p:nvPr/>
        </p:nvSpPr>
        <p:spPr bwMode="auto">
          <a:xfrm>
            <a:off x="4486275" y="5099050"/>
            <a:ext cx="2970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200" dirty="0" smtClean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模板的发布，课件及汇报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的美化，并为您提供专业的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个性定制服务。</a:t>
            </a:r>
          </a:p>
        </p:txBody>
      </p:sp>
      <p:sp>
        <p:nvSpPr>
          <p:cNvPr id="25624" name="文本框 35"/>
          <p:cNvSpPr txBox="1">
            <a:spLocks noChangeArrowheads="1"/>
          </p:cNvSpPr>
          <p:nvPr/>
        </p:nvSpPr>
        <p:spPr bwMode="auto">
          <a:xfrm>
            <a:off x="5276850" y="4699000"/>
            <a:ext cx="1389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000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25625" name="文本框 37"/>
          <p:cNvSpPr txBox="1">
            <a:spLocks noChangeArrowheads="1"/>
          </p:cNvSpPr>
          <p:nvPr/>
        </p:nvSpPr>
        <p:spPr bwMode="auto">
          <a:xfrm>
            <a:off x="8339138" y="5099050"/>
            <a:ext cx="2970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200" dirty="0" smtClean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模板的发布，课件及汇报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的美化，并为您提供专业的</a:t>
            </a:r>
            <a:r>
              <a:rPr lang="en-US" altLang="zh-CN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个性定制服务。</a:t>
            </a:r>
          </a:p>
        </p:txBody>
      </p:sp>
      <p:sp>
        <p:nvSpPr>
          <p:cNvPr id="25626" name="文本框 38"/>
          <p:cNvSpPr txBox="1">
            <a:spLocks noChangeArrowheads="1"/>
          </p:cNvSpPr>
          <p:nvPr/>
        </p:nvSpPr>
        <p:spPr bwMode="auto">
          <a:xfrm>
            <a:off x="9129713" y="4699000"/>
            <a:ext cx="1389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000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本框 3"/>
          <p:cNvSpPr txBox="1">
            <a:spLocks noChangeArrowheads="1"/>
          </p:cNvSpPr>
          <p:nvPr/>
        </p:nvSpPr>
        <p:spPr bwMode="auto">
          <a:xfrm>
            <a:off x="285750" y="257175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grpSp>
        <p:nvGrpSpPr>
          <p:cNvPr id="26627" name="组合 27"/>
          <p:cNvGrpSpPr>
            <a:grpSpLocks/>
          </p:cNvGrpSpPr>
          <p:nvPr/>
        </p:nvGrpSpPr>
        <p:grpSpPr bwMode="auto">
          <a:xfrm>
            <a:off x="3313113" y="2444750"/>
            <a:ext cx="596900" cy="927100"/>
            <a:chOff x="0" y="0"/>
            <a:chExt cx="865188" cy="1343024"/>
          </a:xfrm>
        </p:grpSpPr>
        <p:sp>
          <p:nvSpPr>
            <p:cNvPr id="26673" name="Rectangle 5"/>
            <p:cNvSpPr>
              <a:spLocks noChangeArrowheads="1"/>
            </p:cNvSpPr>
            <p:nvPr/>
          </p:nvSpPr>
          <p:spPr bwMode="auto">
            <a:xfrm>
              <a:off x="728663" y="0"/>
              <a:ext cx="122238" cy="1343024"/>
            </a:xfrm>
            <a:prstGeom prst="rect">
              <a:avLst/>
            </a:prstGeom>
            <a:solidFill>
              <a:srgbClr val="B28F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674" name="Rectangle 6"/>
            <p:cNvSpPr>
              <a:spLocks noChangeArrowheads="1"/>
            </p:cNvSpPr>
            <p:nvPr/>
          </p:nvSpPr>
          <p:spPr bwMode="auto">
            <a:xfrm>
              <a:off x="717550" y="84137"/>
              <a:ext cx="147638" cy="608012"/>
            </a:xfrm>
            <a:prstGeom prst="rect">
              <a:avLst/>
            </a:prstGeom>
            <a:solidFill>
              <a:srgbClr val="F96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675" name="Freeform 7"/>
            <p:cNvSpPr>
              <a:spLocks/>
            </p:cNvSpPr>
            <p:nvPr/>
          </p:nvSpPr>
          <p:spPr bwMode="auto">
            <a:xfrm>
              <a:off x="0" y="84137"/>
              <a:ext cx="717550" cy="608012"/>
            </a:xfrm>
            <a:custGeom>
              <a:avLst/>
              <a:gdLst>
                <a:gd name="T0" fmla="*/ 0 w 452"/>
                <a:gd name="T1" fmla="*/ 2147483647 h 383"/>
                <a:gd name="T2" fmla="*/ 2147483647 w 452"/>
                <a:gd name="T3" fmla="*/ 2147483647 h 383"/>
                <a:gd name="T4" fmla="*/ 2147483647 w 452"/>
                <a:gd name="T5" fmla="*/ 0 h 383"/>
                <a:gd name="T6" fmla="*/ 0 w 452"/>
                <a:gd name="T7" fmla="*/ 0 h 383"/>
                <a:gd name="T8" fmla="*/ 2147483647 w 452"/>
                <a:gd name="T9" fmla="*/ 2147483647 h 383"/>
                <a:gd name="T10" fmla="*/ 0 w 452"/>
                <a:gd name="T11" fmla="*/ 2147483647 h 3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2" h="383">
                  <a:moveTo>
                    <a:pt x="0" y="383"/>
                  </a:moveTo>
                  <a:lnTo>
                    <a:pt x="452" y="383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94" y="193"/>
                  </a:lnTo>
                  <a:lnTo>
                    <a:pt x="0" y="383"/>
                  </a:lnTo>
                  <a:close/>
                </a:path>
              </a:pathLst>
            </a:custGeom>
            <a:solidFill>
              <a:srgbClr val="EF53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76" name="Freeform 8"/>
            <p:cNvSpPr>
              <a:spLocks/>
            </p:cNvSpPr>
            <p:nvPr/>
          </p:nvSpPr>
          <p:spPr bwMode="auto">
            <a:xfrm>
              <a:off x="0" y="84137"/>
              <a:ext cx="717550" cy="608012"/>
            </a:xfrm>
            <a:custGeom>
              <a:avLst/>
              <a:gdLst>
                <a:gd name="T0" fmla="*/ 0 w 452"/>
                <a:gd name="T1" fmla="*/ 2147483647 h 383"/>
                <a:gd name="T2" fmla="*/ 2147483647 w 452"/>
                <a:gd name="T3" fmla="*/ 2147483647 h 383"/>
                <a:gd name="T4" fmla="*/ 2147483647 w 452"/>
                <a:gd name="T5" fmla="*/ 0 h 383"/>
                <a:gd name="T6" fmla="*/ 0 w 452"/>
                <a:gd name="T7" fmla="*/ 0 h 383"/>
                <a:gd name="T8" fmla="*/ 2147483647 w 452"/>
                <a:gd name="T9" fmla="*/ 2147483647 h 383"/>
                <a:gd name="T10" fmla="*/ 0 w 452"/>
                <a:gd name="T11" fmla="*/ 2147483647 h 3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2" h="383">
                  <a:moveTo>
                    <a:pt x="0" y="383"/>
                  </a:moveTo>
                  <a:lnTo>
                    <a:pt x="452" y="383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94" y="193"/>
                  </a:lnTo>
                  <a:lnTo>
                    <a:pt x="0" y="38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77" name="Freeform 9"/>
            <p:cNvSpPr>
              <a:spLocks/>
            </p:cNvSpPr>
            <p:nvPr/>
          </p:nvSpPr>
          <p:spPr bwMode="auto">
            <a:xfrm>
              <a:off x="95250" y="84137"/>
              <a:ext cx="622300" cy="608012"/>
            </a:xfrm>
            <a:custGeom>
              <a:avLst/>
              <a:gdLst>
                <a:gd name="T0" fmla="*/ 2147483647 w 392"/>
                <a:gd name="T1" fmla="*/ 0 h 383"/>
                <a:gd name="T2" fmla="*/ 2147483647 w 392"/>
                <a:gd name="T3" fmla="*/ 0 h 383"/>
                <a:gd name="T4" fmla="*/ 0 w 392"/>
                <a:gd name="T5" fmla="*/ 2147483647 h 383"/>
                <a:gd name="T6" fmla="*/ 2147483647 w 392"/>
                <a:gd name="T7" fmla="*/ 2147483647 h 383"/>
                <a:gd name="T8" fmla="*/ 2147483647 w 392"/>
                <a:gd name="T9" fmla="*/ 0 h 3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2" h="383">
                  <a:moveTo>
                    <a:pt x="392" y="0"/>
                  </a:moveTo>
                  <a:lnTo>
                    <a:pt x="392" y="0"/>
                  </a:lnTo>
                  <a:lnTo>
                    <a:pt x="0" y="383"/>
                  </a:lnTo>
                  <a:lnTo>
                    <a:pt x="392" y="383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rgbClr val="D8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78" name="Freeform 10"/>
            <p:cNvSpPr>
              <a:spLocks/>
            </p:cNvSpPr>
            <p:nvPr/>
          </p:nvSpPr>
          <p:spPr bwMode="auto">
            <a:xfrm>
              <a:off x="95250" y="84137"/>
              <a:ext cx="622300" cy="608012"/>
            </a:xfrm>
            <a:custGeom>
              <a:avLst/>
              <a:gdLst>
                <a:gd name="T0" fmla="*/ 2147483647 w 392"/>
                <a:gd name="T1" fmla="*/ 0 h 383"/>
                <a:gd name="T2" fmla="*/ 2147483647 w 392"/>
                <a:gd name="T3" fmla="*/ 0 h 383"/>
                <a:gd name="T4" fmla="*/ 0 w 392"/>
                <a:gd name="T5" fmla="*/ 2147483647 h 383"/>
                <a:gd name="T6" fmla="*/ 2147483647 w 392"/>
                <a:gd name="T7" fmla="*/ 2147483647 h 383"/>
                <a:gd name="T8" fmla="*/ 2147483647 w 392"/>
                <a:gd name="T9" fmla="*/ 0 h 3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2" h="383">
                  <a:moveTo>
                    <a:pt x="392" y="0"/>
                  </a:moveTo>
                  <a:lnTo>
                    <a:pt x="392" y="0"/>
                  </a:lnTo>
                  <a:lnTo>
                    <a:pt x="0" y="383"/>
                  </a:lnTo>
                  <a:lnTo>
                    <a:pt x="392" y="383"/>
                  </a:lnTo>
                  <a:lnTo>
                    <a:pt x="39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6628" name="图片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336800"/>
            <a:ext cx="11588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29" name="直接连接符 43"/>
          <p:cNvCxnSpPr>
            <a:cxnSpLocks noChangeShapeType="1"/>
          </p:cNvCxnSpPr>
          <p:nvPr/>
        </p:nvCxnSpPr>
        <p:spPr bwMode="auto">
          <a:xfrm>
            <a:off x="809625" y="3638550"/>
            <a:ext cx="11382375" cy="0"/>
          </a:xfrm>
          <a:prstGeom prst="line">
            <a:avLst/>
          </a:prstGeom>
          <a:noFill/>
          <a:ln w="2857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60" name="椭圆 44"/>
          <p:cNvSpPr>
            <a:spLocks noChangeArrowheads="1"/>
          </p:cNvSpPr>
          <p:nvPr/>
        </p:nvSpPr>
        <p:spPr bwMode="auto">
          <a:xfrm>
            <a:off x="3611563" y="3495675"/>
            <a:ext cx="266700" cy="266700"/>
          </a:xfrm>
          <a:prstGeom prst="ellipse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r>
              <a: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61" name="椭圆 45"/>
          <p:cNvSpPr>
            <a:spLocks noChangeArrowheads="1"/>
          </p:cNvSpPr>
          <p:nvPr/>
        </p:nvSpPr>
        <p:spPr bwMode="auto">
          <a:xfrm>
            <a:off x="5230813" y="3495675"/>
            <a:ext cx="266700" cy="266700"/>
          </a:xfrm>
          <a:prstGeom prst="ellipse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62" name="椭圆 46"/>
          <p:cNvSpPr>
            <a:spLocks noChangeArrowheads="1"/>
          </p:cNvSpPr>
          <p:nvPr/>
        </p:nvSpPr>
        <p:spPr bwMode="auto">
          <a:xfrm>
            <a:off x="6850063" y="3495675"/>
            <a:ext cx="266700" cy="266700"/>
          </a:xfrm>
          <a:prstGeom prst="ellipse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63" name="椭圆 47"/>
          <p:cNvSpPr>
            <a:spLocks noChangeArrowheads="1"/>
          </p:cNvSpPr>
          <p:nvPr/>
        </p:nvSpPr>
        <p:spPr bwMode="auto">
          <a:xfrm>
            <a:off x="8469313" y="3495675"/>
            <a:ext cx="266700" cy="266700"/>
          </a:xfrm>
          <a:prstGeom prst="ellipse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64" name="椭圆 48"/>
          <p:cNvSpPr>
            <a:spLocks noChangeArrowheads="1"/>
          </p:cNvSpPr>
          <p:nvPr/>
        </p:nvSpPr>
        <p:spPr bwMode="auto">
          <a:xfrm>
            <a:off x="10088563" y="3495675"/>
            <a:ext cx="266700" cy="266700"/>
          </a:xfrm>
          <a:prstGeom prst="ellipse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6635" name="组合 49"/>
          <p:cNvGrpSpPr>
            <a:grpSpLocks/>
          </p:cNvGrpSpPr>
          <p:nvPr/>
        </p:nvGrpSpPr>
        <p:grpSpPr bwMode="auto">
          <a:xfrm>
            <a:off x="4900613" y="2444750"/>
            <a:ext cx="596900" cy="927100"/>
            <a:chOff x="0" y="0"/>
            <a:chExt cx="865188" cy="1343024"/>
          </a:xfrm>
        </p:grpSpPr>
        <p:sp>
          <p:nvSpPr>
            <p:cNvPr id="26667" name="Rectangle 5"/>
            <p:cNvSpPr>
              <a:spLocks noChangeArrowheads="1"/>
            </p:cNvSpPr>
            <p:nvPr/>
          </p:nvSpPr>
          <p:spPr bwMode="auto">
            <a:xfrm>
              <a:off x="728663" y="0"/>
              <a:ext cx="122238" cy="1343024"/>
            </a:xfrm>
            <a:prstGeom prst="rect">
              <a:avLst/>
            </a:prstGeom>
            <a:solidFill>
              <a:srgbClr val="B28F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668" name="Rectangle 6"/>
            <p:cNvSpPr>
              <a:spLocks noChangeArrowheads="1"/>
            </p:cNvSpPr>
            <p:nvPr/>
          </p:nvSpPr>
          <p:spPr bwMode="auto">
            <a:xfrm>
              <a:off x="717550" y="84137"/>
              <a:ext cx="147638" cy="608012"/>
            </a:xfrm>
            <a:prstGeom prst="rect">
              <a:avLst/>
            </a:prstGeom>
            <a:solidFill>
              <a:srgbClr val="F96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669" name="Freeform 7"/>
            <p:cNvSpPr>
              <a:spLocks/>
            </p:cNvSpPr>
            <p:nvPr/>
          </p:nvSpPr>
          <p:spPr bwMode="auto">
            <a:xfrm>
              <a:off x="0" y="84137"/>
              <a:ext cx="717550" cy="608012"/>
            </a:xfrm>
            <a:custGeom>
              <a:avLst/>
              <a:gdLst>
                <a:gd name="T0" fmla="*/ 0 w 452"/>
                <a:gd name="T1" fmla="*/ 2147483647 h 383"/>
                <a:gd name="T2" fmla="*/ 2147483647 w 452"/>
                <a:gd name="T3" fmla="*/ 2147483647 h 383"/>
                <a:gd name="T4" fmla="*/ 2147483647 w 452"/>
                <a:gd name="T5" fmla="*/ 0 h 383"/>
                <a:gd name="T6" fmla="*/ 0 w 452"/>
                <a:gd name="T7" fmla="*/ 0 h 383"/>
                <a:gd name="T8" fmla="*/ 2147483647 w 452"/>
                <a:gd name="T9" fmla="*/ 2147483647 h 383"/>
                <a:gd name="T10" fmla="*/ 0 w 452"/>
                <a:gd name="T11" fmla="*/ 2147483647 h 3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2" h="383">
                  <a:moveTo>
                    <a:pt x="0" y="383"/>
                  </a:moveTo>
                  <a:lnTo>
                    <a:pt x="452" y="383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94" y="193"/>
                  </a:lnTo>
                  <a:lnTo>
                    <a:pt x="0" y="383"/>
                  </a:lnTo>
                  <a:close/>
                </a:path>
              </a:pathLst>
            </a:custGeom>
            <a:solidFill>
              <a:srgbClr val="EF53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70" name="Freeform 8"/>
            <p:cNvSpPr>
              <a:spLocks/>
            </p:cNvSpPr>
            <p:nvPr/>
          </p:nvSpPr>
          <p:spPr bwMode="auto">
            <a:xfrm>
              <a:off x="0" y="84137"/>
              <a:ext cx="717550" cy="608012"/>
            </a:xfrm>
            <a:custGeom>
              <a:avLst/>
              <a:gdLst>
                <a:gd name="T0" fmla="*/ 0 w 452"/>
                <a:gd name="T1" fmla="*/ 2147483647 h 383"/>
                <a:gd name="T2" fmla="*/ 2147483647 w 452"/>
                <a:gd name="T3" fmla="*/ 2147483647 h 383"/>
                <a:gd name="T4" fmla="*/ 2147483647 w 452"/>
                <a:gd name="T5" fmla="*/ 0 h 383"/>
                <a:gd name="T6" fmla="*/ 0 w 452"/>
                <a:gd name="T7" fmla="*/ 0 h 383"/>
                <a:gd name="T8" fmla="*/ 2147483647 w 452"/>
                <a:gd name="T9" fmla="*/ 2147483647 h 383"/>
                <a:gd name="T10" fmla="*/ 0 w 452"/>
                <a:gd name="T11" fmla="*/ 2147483647 h 3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2" h="383">
                  <a:moveTo>
                    <a:pt x="0" y="383"/>
                  </a:moveTo>
                  <a:lnTo>
                    <a:pt x="452" y="383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94" y="193"/>
                  </a:lnTo>
                  <a:lnTo>
                    <a:pt x="0" y="38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71" name="Freeform 9"/>
            <p:cNvSpPr>
              <a:spLocks/>
            </p:cNvSpPr>
            <p:nvPr/>
          </p:nvSpPr>
          <p:spPr bwMode="auto">
            <a:xfrm>
              <a:off x="95250" y="84137"/>
              <a:ext cx="622300" cy="608012"/>
            </a:xfrm>
            <a:custGeom>
              <a:avLst/>
              <a:gdLst>
                <a:gd name="T0" fmla="*/ 2147483647 w 392"/>
                <a:gd name="T1" fmla="*/ 0 h 383"/>
                <a:gd name="T2" fmla="*/ 2147483647 w 392"/>
                <a:gd name="T3" fmla="*/ 0 h 383"/>
                <a:gd name="T4" fmla="*/ 0 w 392"/>
                <a:gd name="T5" fmla="*/ 2147483647 h 383"/>
                <a:gd name="T6" fmla="*/ 2147483647 w 392"/>
                <a:gd name="T7" fmla="*/ 2147483647 h 383"/>
                <a:gd name="T8" fmla="*/ 2147483647 w 392"/>
                <a:gd name="T9" fmla="*/ 0 h 3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2" h="383">
                  <a:moveTo>
                    <a:pt x="392" y="0"/>
                  </a:moveTo>
                  <a:lnTo>
                    <a:pt x="392" y="0"/>
                  </a:lnTo>
                  <a:lnTo>
                    <a:pt x="0" y="383"/>
                  </a:lnTo>
                  <a:lnTo>
                    <a:pt x="392" y="383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rgbClr val="D8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72" name="Freeform 10"/>
            <p:cNvSpPr>
              <a:spLocks/>
            </p:cNvSpPr>
            <p:nvPr/>
          </p:nvSpPr>
          <p:spPr bwMode="auto">
            <a:xfrm>
              <a:off x="95250" y="84137"/>
              <a:ext cx="622300" cy="608012"/>
            </a:xfrm>
            <a:custGeom>
              <a:avLst/>
              <a:gdLst>
                <a:gd name="T0" fmla="*/ 2147483647 w 392"/>
                <a:gd name="T1" fmla="*/ 0 h 383"/>
                <a:gd name="T2" fmla="*/ 2147483647 w 392"/>
                <a:gd name="T3" fmla="*/ 0 h 383"/>
                <a:gd name="T4" fmla="*/ 0 w 392"/>
                <a:gd name="T5" fmla="*/ 2147483647 h 383"/>
                <a:gd name="T6" fmla="*/ 2147483647 w 392"/>
                <a:gd name="T7" fmla="*/ 2147483647 h 383"/>
                <a:gd name="T8" fmla="*/ 2147483647 w 392"/>
                <a:gd name="T9" fmla="*/ 0 h 3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2" h="383">
                  <a:moveTo>
                    <a:pt x="392" y="0"/>
                  </a:moveTo>
                  <a:lnTo>
                    <a:pt x="392" y="0"/>
                  </a:lnTo>
                  <a:lnTo>
                    <a:pt x="0" y="383"/>
                  </a:lnTo>
                  <a:lnTo>
                    <a:pt x="392" y="383"/>
                  </a:lnTo>
                  <a:lnTo>
                    <a:pt x="39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6636" name="组合 56"/>
          <p:cNvGrpSpPr>
            <a:grpSpLocks/>
          </p:cNvGrpSpPr>
          <p:nvPr/>
        </p:nvGrpSpPr>
        <p:grpSpPr bwMode="auto">
          <a:xfrm>
            <a:off x="6519863" y="2444750"/>
            <a:ext cx="596900" cy="927100"/>
            <a:chOff x="0" y="0"/>
            <a:chExt cx="865188" cy="1343024"/>
          </a:xfrm>
        </p:grpSpPr>
        <p:sp>
          <p:nvSpPr>
            <p:cNvPr id="26661" name="Rectangle 5"/>
            <p:cNvSpPr>
              <a:spLocks noChangeArrowheads="1"/>
            </p:cNvSpPr>
            <p:nvPr/>
          </p:nvSpPr>
          <p:spPr bwMode="auto">
            <a:xfrm>
              <a:off x="728663" y="0"/>
              <a:ext cx="122238" cy="1343024"/>
            </a:xfrm>
            <a:prstGeom prst="rect">
              <a:avLst/>
            </a:prstGeom>
            <a:solidFill>
              <a:srgbClr val="B28F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662" name="Rectangle 6"/>
            <p:cNvSpPr>
              <a:spLocks noChangeArrowheads="1"/>
            </p:cNvSpPr>
            <p:nvPr/>
          </p:nvSpPr>
          <p:spPr bwMode="auto">
            <a:xfrm>
              <a:off x="717550" y="84137"/>
              <a:ext cx="147638" cy="608012"/>
            </a:xfrm>
            <a:prstGeom prst="rect">
              <a:avLst/>
            </a:prstGeom>
            <a:solidFill>
              <a:srgbClr val="F96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663" name="Freeform 7"/>
            <p:cNvSpPr>
              <a:spLocks/>
            </p:cNvSpPr>
            <p:nvPr/>
          </p:nvSpPr>
          <p:spPr bwMode="auto">
            <a:xfrm>
              <a:off x="0" y="84137"/>
              <a:ext cx="717550" cy="608012"/>
            </a:xfrm>
            <a:custGeom>
              <a:avLst/>
              <a:gdLst>
                <a:gd name="T0" fmla="*/ 0 w 452"/>
                <a:gd name="T1" fmla="*/ 2147483647 h 383"/>
                <a:gd name="T2" fmla="*/ 2147483647 w 452"/>
                <a:gd name="T3" fmla="*/ 2147483647 h 383"/>
                <a:gd name="T4" fmla="*/ 2147483647 w 452"/>
                <a:gd name="T5" fmla="*/ 0 h 383"/>
                <a:gd name="T6" fmla="*/ 0 w 452"/>
                <a:gd name="T7" fmla="*/ 0 h 383"/>
                <a:gd name="T8" fmla="*/ 2147483647 w 452"/>
                <a:gd name="T9" fmla="*/ 2147483647 h 383"/>
                <a:gd name="T10" fmla="*/ 0 w 452"/>
                <a:gd name="T11" fmla="*/ 2147483647 h 3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2" h="383">
                  <a:moveTo>
                    <a:pt x="0" y="383"/>
                  </a:moveTo>
                  <a:lnTo>
                    <a:pt x="452" y="383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94" y="193"/>
                  </a:lnTo>
                  <a:lnTo>
                    <a:pt x="0" y="383"/>
                  </a:lnTo>
                  <a:close/>
                </a:path>
              </a:pathLst>
            </a:custGeom>
            <a:solidFill>
              <a:srgbClr val="EF53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64" name="Freeform 8"/>
            <p:cNvSpPr>
              <a:spLocks/>
            </p:cNvSpPr>
            <p:nvPr/>
          </p:nvSpPr>
          <p:spPr bwMode="auto">
            <a:xfrm>
              <a:off x="0" y="84137"/>
              <a:ext cx="717550" cy="608012"/>
            </a:xfrm>
            <a:custGeom>
              <a:avLst/>
              <a:gdLst>
                <a:gd name="T0" fmla="*/ 0 w 452"/>
                <a:gd name="T1" fmla="*/ 2147483647 h 383"/>
                <a:gd name="T2" fmla="*/ 2147483647 w 452"/>
                <a:gd name="T3" fmla="*/ 2147483647 h 383"/>
                <a:gd name="T4" fmla="*/ 2147483647 w 452"/>
                <a:gd name="T5" fmla="*/ 0 h 383"/>
                <a:gd name="T6" fmla="*/ 0 w 452"/>
                <a:gd name="T7" fmla="*/ 0 h 383"/>
                <a:gd name="T8" fmla="*/ 2147483647 w 452"/>
                <a:gd name="T9" fmla="*/ 2147483647 h 383"/>
                <a:gd name="T10" fmla="*/ 0 w 452"/>
                <a:gd name="T11" fmla="*/ 2147483647 h 3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2" h="383">
                  <a:moveTo>
                    <a:pt x="0" y="383"/>
                  </a:moveTo>
                  <a:lnTo>
                    <a:pt x="452" y="383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94" y="193"/>
                  </a:lnTo>
                  <a:lnTo>
                    <a:pt x="0" y="38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65" name="Freeform 9"/>
            <p:cNvSpPr>
              <a:spLocks/>
            </p:cNvSpPr>
            <p:nvPr/>
          </p:nvSpPr>
          <p:spPr bwMode="auto">
            <a:xfrm>
              <a:off x="95250" y="84137"/>
              <a:ext cx="622300" cy="608012"/>
            </a:xfrm>
            <a:custGeom>
              <a:avLst/>
              <a:gdLst>
                <a:gd name="T0" fmla="*/ 2147483647 w 392"/>
                <a:gd name="T1" fmla="*/ 0 h 383"/>
                <a:gd name="T2" fmla="*/ 2147483647 w 392"/>
                <a:gd name="T3" fmla="*/ 0 h 383"/>
                <a:gd name="T4" fmla="*/ 0 w 392"/>
                <a:gd name="T5" fmla="*/ 2147483647 h 383"/>
                <a:gd name="T6" fmla="*/ 2147483647 w 392"/>
                <a:gd name="T7" fmla="*/ 2147483647 h 383"/>
                <a:gd name="T8" fmla="*/ 2147483647 w 392"/>
                <a:gd name="T9" fmla="*/ 0 h 3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2" h="383">
                  <a:moveTo>
                    <a:pt x="392" y="0"/>
                  </a:moveTo>
                  <a:lnTo>
                    <a:pt x="392" y="0"/>
                  </a:lnTo>
                  <a:lnTo>
                    <a:pt x="0" y="383"/>
                  </a:lnTo>
                  <a:lnTo>
                    <a:pt x="392" y="383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rgbClr val="D8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66" name="Freeform 10"/>
            <p:cNvSpPr>
              <a:spLocks/>
            </p:cNvSpPr>
            <p:nvPr/>
          </p:nvSpPr>
          <p:spPr bwMode="auto">
            <a:xfrm>
              <a:off x="95250" y="84137"/>
              <a:ext cx="622300" cy="608012"/>
            </a:xfrm>
            <a:custGeom>
              <a:avLst/>
              <a:gdLst>
                <a:gd name="T0" fmla="*/ 2147483647 w 392"/>
                <a:gd name="T1" fmla="*/ 0 h 383"/>
                <a:gd name="T2" fmla="*/ 2147483647 w 392"/>
                <a:gd name="T3" fmla="*/ 0 h 383"/>
                <a:gd name="T4" fmla="*/ 0 w 392"/>
                <a:gd name="T5" fmla="*/ 2147483647 h 383"/>
                <a:gd name="T6" fmla="*/ 2147483647 w 392"/>
                <a:gd name="T7" fmla="*/ 2147483647 h 383"/>
                <a:gd name="T8" fmla="*/ 2147483647 w 392"/>
                <a:gd name="T9" fmla="*/ 0 h 3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2" h="383">
                  <a:moveTo>
                    <a:pt x="392" y="0"/>
                  </a:moveTo>
                  <a:lnTo>
                    <a:pt x="392" y="0"/>
                  </a:lnTo>
                  <a:lnTo>
                    <a:pt x="0" y="383"/>
                  </a:lnTo>
                  <a:lnTo>
                    <a:pt x="392" y="383"/>
                  </a:lnTo>
                  <a:lnTo>
                    <a:pt x="39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6637" name="组合 63"/>
          <p:cNvGrpSpPr>
            <a:grpSpLocks/>
          </p:cNvGrpSpPr>
          <p:nvPr/>
        </p:nvGrpSpPr>
        <p:grpSpPr bwMode="auto">
          <a:xfrm>
            <a:off x="8139113" y="2444750"/>
            <a:ext cx="596900" cy="927100"/>
            <a:chOff x="0" y="0"/>
            <a:chExt cx="865188" cy="1343024"/>
          </a:xfrm>
        </p:grpSpPr>
        <p:sp>
          <p:nvSpPr>
            <p:cNvPr id="26655" name="Rectangle 5"/>
            <p:cNvSpPr>
              <a:spLocks noChangeArrowheads="1"/>
            </p:cNvSpPr>
            <p:nvPr/>
          </p:nvSpPr>
          <p:spPr bwMode="auto">
            <a:xfrm>
              <a:off x="728663" y="0"/>
              <a:ext cx="122238" cy="1343024"/>
            </a:xfrm>
            <a:prstGeom prst="rect">
              <a:avLst/>
            </a:prstGeom>
            <a:solidFill>
              <a:srgbClr val="B28F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656" name="Rectangle 6"/>
            <p:cNvSpPr>
              <a:spLocks noChangeArrowheads="1"/>
            </p:cNvSpPr>
            <p:nvPr/>
          </p:nvSpPr>
          <p:spPr bwMode="auto">
            <a:xfrm>
              <a:off x="717550" y="84137"/>
              <a:ext cx="147638" cy="608012"/>
            </a:xfrm>
            <a:prstGeom prst="rect">
              <a:avLst/>
            </a:prstGeom>
            <a:solidFill>
              <a:srgbClr val="F96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657" name="Freeform 7"/>
            <p:cNvSpPr>
              <a:spLocks/>
            </p:cNvSpPr>
            <p:nvPr/>
          </p:nvSpPr>
          <p:spPr bwMode="auto">
            <a:xfrm>
              <a:off x="0" y="84137"/>
              <a:ext cx="717550" cy="608012"/>
            </a:xfrm>
            <a:custGeom>
              <a:avLst/>
              <a:gdLst>
                <a:gd name="T0" fmla="*/ 0 w 452"/>
                <a:gd name="T1" fmla="*/ 2147483647 h 383"/>
                <a:gd name="T2" fmla="*/ 2147483647 w 452"/>
                <a:gd name="T3" fmla="*/ 2147483647 h 383"/>
                <a:gd name="T4" fmla="*/ 2147483647 w 452"/>
                <a:gd name="T5" fmla="*/ 0 h 383"/>
                <a:gd name="T6" fmla="*/ 0 w 452"/>
                <a:gd name="T7" fmla="*/ 0 h 383"/>
                <a:gd name="T8" fmla="*/ 2147483647 w 452"/>
                <a:gd name="T9" fmla="*/ 2147483647 h 383"/>
                <a:gd name="T10" fmla="*/ 0 w 452"/>
                <a:gd name="T11" fmla="*/ 2147483647 h 3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2" h="383">
                  <a:moveTo>
                    <a:pt x="0" y="383"/>
                  </a:moveTo>
                  <a:lnTo>
                    <a:pt x="452" y="383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94" y="193"/>
                  </a:lnTo>
                  <a:lnTo>
                    <a:pt x="0" y="383"/>
                  </a:lnTo>
                  <a:close/>
                </a:path>
              </a:pathLst>
            </a:custGeom>
            <a:solidFill>
              <a:srgbClr val="EF53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58" name="Freeform 8"/>
            <p:cNvSpPr>
              <a:spLocks/>
            </p:cNvSpPr>
            <p:nvPr/>
          </p:nvSpPr>
          <p:spPr bwMode="auto">
            <a:xfrm>
              <a:off x="0" y="84137"/>
              <a:ext cx="717550" cy="608012"/>
            </a:xfrm>
            <a:custGeom>
              <a:avLst/>
              <a:gdLst>
                <a:gd name="T0" fmla="*/ 0 w 452"/>
                <a:gd name="T1" fmla="*/ 2147483647 h 383"/>
                <a:gd name="T2" fmla="*/ 2147483647 w 452"/>
                <a:gd name="T3" fmla="*/ 2147483647 h 383"/>
                <a:gd name="T4" fmla="*/ 2147483647 w 452"/>
                <a:gd name="T5" fmla="*/ 0 h 383"/>
                <a:gd name="T6" fmla="*/ 0 w 452"/>
                <a:gd name="T7" fmla="*/ 0 h 383"/>
                <a:gd name="T8" fmla="*/ 2147483647 w 452"/>
                <a:gd name="T9" fmla="*/ 2147483647 h 383"/>
                <a:gd name="T10" fmla="*/ 0 w 452"/>
                <a:gd name="T11" fmla="*/ 2147483647 h 3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2" h="383">
                  <a:moveTo>
                    <a:pt x="0" y="383"/>
                  </a:moveTo>
                  <a:lnTo>
                    <a:pt x="452" y="383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94" y="193"/>
                  </a:lnTo>
                  <a:lnTo>
                    <a:pt x="0" y="38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59" name="Freeform 9"/>
            <p:cNvSpPr>
              <a:spLocks/>
            </p:cNvSpPr>
            <p:nvPr/>
          </p:nvSpPr>
          <p:spPr bwMode="auto">
            <a:xfrm>
              <a:off x="95250" y="84137"/>
              <a:ext cx="622300" cy="608012"/>
            </a:xfrm>
            <a:custGeom>
              <a:avLst/>
              <a:gdLst>
                <a:gd name="T0" fmla="*/ 2147483647 w 392"/>
                <a:gd name="T1" fmla="*/ 0 h 383"/>
                <a:gd name="T2" fmla="*/ 2147483647 w 392"/>
                <a:gd name="T3" fmla="*/ 0 h 383"/>
                <a:gd name="T4" fmla="*/ 0 w 392"/>
                <a:gd name="T5" fmla="*/ 2147483647 h 383"/>
                <a:gd name="T6" fmla="*/ 2147483647 w 392"/>
                <a:gd name="T7" fmla="*/ 2147483647 h 383"/>
                <a:gd name="T8" fmla="*/ 2147483647 w 392"/>
                <a:gd name="T9" fmla="*/ 0 h 3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2" h="383">
                  <a:moveTo>
                    <a:pt x="392" y="0"/>
                  </a:moveTo>
                  <a:lnTo>
                    <a:pt x="392" y="0"/>
                  </a:lnTo>
                  <a:lnTo>
                    <a:pt x="0" y="383"/>
                  </a:lnTo>
                  <a:lnTo>
                    <a:pt x="392" y="383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rgbClr val="D8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60" name="Freeform 10"/>
            <p:cNvSpPr>
              <a:spLocks/>
            </p:cNvSpPr>
            <p:nvPr/>
          </p:nvSpPr>
          <p:spPr bwMode="auto">
            <a:xfrm>
              <a:off x="95250" y="84137"/>
              <a:ext cx="622300" cy="608012"/>
            </a:xfrm>
            <a:custGeom>
              <a:avLst/>
              <a:gdLst>
                <a:gd name="T0" fmla="*/ 2147483647 w 392"/>
                <a:gd name="T1" fmla="*/ 0 h 383"/>
                <a:gd name="T2" fmla="*/ 2147483647 w 392"/>
                <a:gd name="T3" fmla="*/ 0 h 383"/>
                <a:gd name="T4" fmla="*/ 0 w 392"/>
                <a:gd name="T5" fmla="*/ 2147483647 h 383"/>
                <a:gd name="T6" fmla="*/ 2147483647 w 392"/>
                <a:gd name="T7" fmla="*/ 2147483647 h 383"/>
                <a:gd name="T8" fmla="*/ 2147483647 w 392"/>
                <a:gd name="T9" fmla="*/ 0 h 3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2" h="383">
                  <a:moveTo>
                    <a:pt x="392" y="0"/>
                  </a:moveTo>
                  <a:lnTo>
                    <a:pt x="392" y="0"/>
                  </a:lnTo>
                  <a:lnTo>
                    <a:pt x="0" y="383"/>
                  </a:lnTo>
                  <a:lnTo>
                    <a:pt x="392" y="383"/>
                  </a:lnTo>
                  <a:lnTo>
                    <a:pt x="39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6638" name="组合 70"/>
          <p:cNvGrpSpPr>
            <a:grpSpLocks/>
          </p:cNvGrpSpPr>
          <p:nvPr/>
        </p:nvGrpSpPr>
        <p:grpSpPr bwMode="auto">
          <a:xfrm>
            <a:off x="9758363" y="2444750"/>
            <a:ext cx="596900" cy="927100"/>
            <a:chOff x="0" y="0"/>
            <a:chExt cx="865188" cy="1343024"/>
          </a:xfrm>
        </p:grpSpPr>
        <p:sp>
          <p:nvSpPr>
            <p:cNvPr id="26649" name="Rectangle 5"/>
            <p:cNvSpPr>
              <a:spLocks noChangeArrowheads="1"/>
            </p:cNvSpPr>
            <p:nvPr/>
          </p:nvSpPr>
          <p:spPr bwMode="auto">
            <a:xfrm>
              <a:off x="728663" y="0"/>
              <a:ext cx="122238" cy="1343024"/>
            </a:xfrm>
            <a:prstGeom prst="rect">
              <a:avLst/>
            </a:prstGeom>
            <a:solidFill>
              <a:srgbClr val="B28F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650" name="Rectangle 6"/>
            <p:cNvSpPr>
              <a:spLocks noChangeArrowheads="1"/>
            </p:cNvSpPr>
            <p:nvPr/>
          </p:nvSpPr>
          <p:spPr bwMode="auto">
            <a:xfrm>
              <a:off x="717550" y="84137"/>
              <a:ext cx="147638" cy="608012"/>
            </a:xfrm>
            <a:prstGeom prst="rect">
              <a:avLst/>
            </a:prstGeom>
            <a:solidFill>
              <a:srgbClr val="F96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651" name="Freeform 7"/>
            <p:cNvSpPr>
              <a:spLocks/>
            </p:cNvSpPr>
            <p:nvPr/>
          </p:nvSpPr>
          <p:spPr bwMode="auto">
            <a:xfrm>
              <a:off x="0" y="84137"/>
              <a:ext cx="717550" cy="608012"/>
            </a:xfrm>
            <a:custGeom>
              <a:avLst/>
              <a:gdLst>
                <a:gd name="T0" fmla="*/ 0 w 452"/>
                <a:gd name="T1" fmla="*/ 2147483647 h 383"/>
                <a:gd name="T2" fmla="*/ 2147483647 w 452"/>
                <a:gd name="T3" fmla="*/ 2147483647 h 383"/>
                <a:gd name="T4" fmla="*/ 2147483647 w 452"/>
                <a:gd name="T5" fmla="*/ 0 h 383"/>
                <a:gd name="T6" fmla="*/ 0 w 452"/>
                <a:gd name="T7" fmla="*/ 0 h 383"/>
                <a:gd name="T8" fmla="*/ 2147483647 w 452"/>
                <a:gd name="T9" fmla="*/ 2147483647 h 383"/>
                <a:gd name="T10" fmla="*/ 0 w 452"/>
                <a:gd name="T11" fmla="*/ 2147483647 h 3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2" h="383">
                  <a:moveTo>
                    <a:pt x="0" y="383"/>
                  </a:moveTo>
                  <a:lnTo>
                    <a:pt x="452" y="383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94" y="193"/>
                  </a:lnTo>
                  <a:lnTo>
                    <a:pt x="0" y="383"/>
                  </a:lnTo>
                  <a:close/>
                </a:path>
              </a:pathLst>
            </a:custGeom>
            <a:solidFill>
              <a:srgbClr val="EF53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52" name="Freeform 8"/>
            <p:cNvSpPr>
              <a:spLocks/>
            </p:cNvSpPr>
            <p:nvPr/>
          </p:nvSpPr>
          <p:spPr bwMode="auto">
            <a:xfrm>
              <a:off x="0" y="84137"/>
              <a:ext cx="717550" cy="608012"/>
            </a:xfrm>
            <a:custGeom>
              <a:avLst/>
              <a:gdLst>
                <a:gd name="T0" fmla="*/ 0 w 452"/>
                <a:gd name="T1" fmla="*/ 2147483647 h 383"/>
                <a:gd name="T2" fmla="*/ 2147483647 w 452"/>
                <a:gd name="T3" fmla="*/ 2147483647 h 383"/>
                <a:gd name="T4" fmla="*/ 2147483647 w 452"/>
                <a:gd name="T5" fmla="*/ 0 h 383"/>
                <a:gd name="T6" fmla="*/ 0 w 452"/>
                <a:gd name="T7" fmla="*/ 0 h 383"/>
                <a:gd name="T8" fmla="*/ 2147483647 w 452"/>
                <a:gd name="T9" fmla="*/ 2147483647 h 383"/>
                <a:gd name="T10" fmla="*/ 0 w 452"/>
                <a:gd name="T11" fmla="*/ 2147483647 h 3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2" h="383">
                  <a:moveTo>
                    <a:pt x="0" y="383"/>
                  </a:moveTo>
                  <a:lnTo>
                    <a:pt x="452" y="383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94" y="193"/>
                  </a:lnTo>
                  <a:lnTo>
                    <a:pt x="0" y="38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53" name="Freeform 9"/>
            <p:cNvSpPr>
              <a:spLocks/>
            </p:cNvSpPr>
            <p:nvPr/>
          </p:nvSpPr>
          <p:spPr bwMode="auto">
            <a:xfrm>
              <a:off x="95250" y="84137"/>
              <a:ext cx="622300" cy="608012"/>
            </a:xfrm>
            <a:custGeom>
              <a:avLst/>
              <a:gdLst>
                <a:gd name="T0" fmla="*/ 2147483647 w 392"/>
                <a:gd name="T1" fmla="*/ 0 h 383"/>
                <a:gd name="T2" fmla="*/ 2147483647 w 392"/>
                <a:gd name="T3" fmla="*/ 0 h 383"/>
                <a:gd name="T4" fmla="*/ 0 w 392"/>
                <a:gd name="T5" fmla="*/ 2147483647 h 383"/>
                <a:gd name="T6" fmla="*/ 2147483647 w 392"/>
                <a:gd name="T7" fmla="*/ 2147483647 h 383"/>
                <a:gd name="T8" fmla="*/ 2147483647 w 392"/>
                <a:gd name="T9" fmla="*/ 0 h 3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2" h="383">
                  <a:moveTo>
                    <a:pt x="392" y="0"/>
                  </a:moveTo>
                  <a:lnTo>
                    <a:pt x="392" y="0"/>
                  </a:lnTo>
                  <a:lnTo>
                    <a:pt x="0" y="383"/>
                  </a:lnTo>
                  <a:lnTo>
                    <a:pt x="392" y="383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rgbClr val="D8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54" name="Freeform 10"/>
            <p:cNvSpPr>
              <a:spLocks/>
            </p:cNvSpPr>
            <p:nvPr/>
          </p:nvSpPr>
          <p:spPr bwMode="auto">
            <a:xfrm>
              <a:off x="95250" y="84137"/>
              <a:ext cx="622300" cy="608012"/>
            </a:xfrm>
            <a:custGeom>
              <a:avLst/>
              <a:gdLst>
                <a:gd name="T0" fmla="*/ 2147483647 w 392"/>
                <a:gd name="T1" fmla="*/ 0 h 383"/>
                <a:gd name="T2" fmla="*/ 2147483647 w 392"/>
                <a:gd name="T3" fmla="*/ 0 h 383"/>
                <a:gd name="T4" fmla="*/ 0 w 392"/>
                <a:gd name="T5" fmla="*/ 2147483647 h 383"/>
                <a:gd name="T6" fmla="*/ 2147483647 w 392"/>
                <a:gd name="T7" fmla="*/ 2147483647 h 383"/>
                <a:gd name="T8" fmla="*/ 2147483647 w 392"/>
                <a:gd name="T9" fmla="*/ 0 h 3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2" h="383">
                  <a:moveTo>
                    <a:pt x="392" y="0"/>
                  </a:moveTo>
                  <a:lnTo>
                    <a:pt x="392" y="0"/>
                  </a:lnTo>
                  <a:lnTo>
                    <a:pt x="0" y="383"/>
                  </a:lnTo>
                  <a:lnTo>
                    <a:pt x="392" y="383"/>
                  </a:lnTo>
                  <a:lnTo>
                    <a:pt x="39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6639" name="文本框 77"/>
          <p:cNvSpPr txBox="1">
            <a:spLocks noChangeArrowheads="1"/>
          </p:cNvSpPr>
          <p:nvPr/>
        </p:nvSpPr>
        <p:spPr bwMode="auto">
          <a:xfrm>
            <a:off x="2936875" y="4435475"/>
            <a:ext cx="1520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 b="1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点击添加标题</a:t>
            </a:r>
          </a:p>
        </p:txBody>
      </p:sp>
      <p:sp>
        <p:nvSpPr>
          <p:cNvPr id="26640" name="文本框 78"/>
          <p:cNvSpPr txBox="1">
            <a:spLocks noChangeArrowheads="1"/>
          </p:cNvSpPr>
          <p:nvPr/>
        </p:nvSpPr>
        <p:spPr bwMode="auto">
          <a:xfrm>
            <a:off x="3238500" y="4017963"/>
            <a:ext cx="1335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2012</a:t>
            </a:r>
            <a:endParaRPr lang="zh-CN" altLang="en-US" sz="2400" b="1">
              <a:solidFill>
                <a:srgbClr val="40404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641" name="文本框 79"/>
          <p:cNvSpPr txBox="1">
            <a:spLocks noChangeArrowheads="1"/>
          </p:cNvSpPr>
          <p:nvPr/>
        </p:nvSpPr>
        <p:spPr bwMode="auto">
          <a:xfrm>
            <a:off x="4568825" y="4435475"/>
            <a:ext cx="1520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 b="1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点击添加标题</a:t>
            </a:r>
          </a:p>
        </p:txBody>
      </p:sp>
      <p:sp>
        <p:nvSpPr>
          <p:cNvPr id="26642" name="文本框 80"/>
          <p:cNvSpPr txBox="1">
            <a:spLocks noChangeArrowheads="1"/>
          </p:cNvSpPr>
          <p:nvPr/>
        </p:nvSpPr>
        <p:spPr bwMode="auto">
          <a:xfrm>
            <a:off x="4870450" y="4017963"/>
            <a:ext cx="1335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2013</a:t>
            </a:r>
            <a:endParaRPr lang="zh-CN" altLang="en-US" sz="2400" b="1">
              <a:solidFill>
                <a:srgbClr val="40404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643" name="文本框 81"/>
          <p:cNvSpPr txBox="1">
            <a:spLocks noChangeArrowheads="1"/>
          </p:cNvSpPr>
          <p:nvPr/>
        </p:nvSpPr>
        <p:spPr bwMode="auto">
          <a:xfrm>
            <a:off x="6234113" y="4445000"/>
            <a:ext cx="1520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 b="1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点击添加标题</a:t>
            </a:r>
          </a:p>
        </p:txBody>
      </p:sp>
      <p:sp>
        <p:nvSpPr>
          <p:cNvPr id="26644" name="文本框 82"/>
          <p:cNvSpPr txBox="1">
            <a:spLocks noChangeArrowheads="1"/>
          </p:cNvSpPr>
          <p:nvPr/>
        </p:nvSpPr>
        <p:spPr bwMode="auto">
          <a:xfrm>
            <a:off x="6537325" y="4027488"/>
            <a:ext cx="1333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2014</a:t>
            </a:r>
            <a:endParaRPr lang="zh-CN" altLang="en-US" sz="2400" b="1">
              <a:solidFill>
                <a:srgbClr val="40404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645" name="文本框 83"/>
          <p:cNvSpPr txBox="1">
            <a:spLocks noChangeArrowheads="1"/>
          </p:cNvSpPr>
          <p:nvPr/>
        </p:nvSpPr>
        <p:spPr bwMode="auto">
          <a:xfrm>
            <a:off x="7861300" y="4435475"/>
            <a:ext cx="1520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 b="1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点击添加标题</a:t>
            </a:r>
          </a:p>
        </p:txBody>
      </p:sp>
      <p:sp>
        <p:nvSpPr>
          <p:cNvPr id="26646" name="文本框 84"/>
          <p:cNvSpPr txBox="1">
            <a:spLocks noChangeArrowheads="1"/>
          </p:cNvSpPr>
          <p:nvPr/>
        </p:nvSpPr>
        <p:spPr bwMode="auto">
          <a:xfrm>
            <a:off x="8164513" y="4017963"/>
            <a:ext cx="1333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2015</a:t>
            </a:r>
            <a:endParaRPr lang="zh-CN" altLang="en-US" sz="2400" b="1">
              <a:solidFill>
                <a:srgbClr val="40404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647" name="文本框 85"/>
          <p:cNvSpPr txBox="1">
            <a:spLocks noChangeArrowheads="1"/>
          </p:cNvSpPr>
          <p:nvPr/>
        </p:nvSpPr>
        <p:spPr bwMode="auto">
          <a:xfrm>
            <a:off x="9429750" y="4432300"/>
            <a:ext cx="1520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 b="1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点击添加标题</a:t>
            </a:r>
          </a:p>
        </p:txBody>
      </p:sp>
      <p:sp>
        <p:nvSpPr>
          <p:cNvPr id="26648" name="文本框 86"/>
          <p:cNvSpPr txBox="1">
            <a:spLocks noChangeArrowheads="1"/>
          </p:cNvSpPr>
          <p:nvPr/>
        </p:nvSpPr>
        <p:spPr bwMode="auto">
          <a:xfrm>
            <a:off x="9732963" y="4014788"/>
            <a:ext cx="1333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2016</a:t>
            </a:r>
            <a:endParaRPr lang="zh-CN" altLang="en-US" sz="2400" b="1">
              <a:solidFill>
                <a:srgbClr val="40404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圆角矩形 4"/>
          <p:cNvSpPr>
            <a:spLocks noChangeArrowheads="1"/>
          </p:cNvSpPr>
          <p:nvPr/>
        </p:nvSpPr>
        <p:spPr bwMode="auto">
          <a:xfrm>
            <a:off x="3225800" y="2179638"/>
            <a:ext cx="5732463" cy="2759075"/>
          </a:xfrm>
          <a:prstGeom prst="roundRect">
            <a:avLst>
              <a:gd name="adj" fmla="val 16667"/>
            </a:avLst>
          </a:prstGeom>
          <a:solidFill>
            <a:srgbClr val="C200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7651" name="组合 17"/>
          <p:cNvGrpSpPr>
            <a:grpSpLocks/>
          </p:cNvGrpSpPr>
          <p:nvPr/>
        </p:nvGrpSpPr>
        <p:grpSpPr bwMode="auto">
          <a:xfrm>
            <a:off x="3513138" y="2278063"/>
            <a:ext cx="1093787" cy="228600"/>
            <a:chOff x="0" y="0"/>
            <a:chExt cx="1094014" cy="228600"/>
          </a:xfrm>
        </p:grpSpPr>
        <p:sp>
          <p:nvSpPr>
            <p:cNvPr id="27661" name="椭圆 13"/>
            <p:cNvSpPr>
              <a:spLocks noChangeArrowheads="1"/>
            </p:cNvSpPr>
            <p:nvPr/>
          </p:nvSpPr>
          <p:spPr bwMode="auto">
            <a:xfrm>
              <a:off x="0" y="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662" name="椭圆 14"/>
            <p:cNvSpPr>
              <a:spLocks noChangeArrowheads="1"/>
            </p:cNvSpPr>
            <p:nvPr/>
          </p:nvSpPr>
          <p:spPr bwMode="auto">
            <a:xfrm>
              <a:off x="290286" y="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663" name="椭圆 15"/>
            <p:cNvSpPr>
              <a:spLocks noChangeArrowheads="1"/>
            </p:cNvSpPr>
            <p:nvPr/>
          </p:nvSpPr>
          <p:spPr bwMode="auto">
            <a:xfrm>
              <a:off x="575128" y="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664" name="椭圆 16"/>
            <p:cNvSpPr>
              <a:spLocks noChangeArrowheads="1"/>
            </p:cNvSpPr>
            <p:nvPr/>
          </p:nvSpPr>
          <p:spPr bwMode="auto">
            <a:xfrm>
              <a:off x="865414" y="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7652" name="矩形 18"/>
          <p:cNvSpPr>
            <a:spLocks noChangeArrowheads="1"/>
          </p:cNvSpPr>
          <p:nvPr/>
        </p:nvSpPr>
        <p:spPr bwMode="auto">
          <a:xfrm rot="-2772729">
            <a:off x="7478713" y="417513"/>
            <a:ext cx="2003425" cy="3584575"/>
          </a:xfrm>
          <a:prstGeom prst="rect">
            <a:avLst/>
          </a:prstGeom>
          <a:solidFill>
            <a:schemeClr val="bg1">
              <a:alpha val="1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7653" name="组合 27"/>
          <p:cNvGrpSpPr>
            <a:grpSpLocks/>
          </p:cNvGrpSpPr>
          <p:nvPr/>
        </p:nvGrpSpPr>
        <p:grpSpPr bwMode="auto">
          <a:xfrm>
            <a:off x="4905375" y="2630488"/>
            <a:ext cx="2746375" cy="1857375"/>
            <a:chOff x="0" y="0"/>
            <a:chExt cx="2745388" cy="1857537"/>
          </a:xfrm>
        </p:grpSpPr>
        <p:sp>
          <p:nvSpPr>
            <p:cNvPr id="27654" name="文本框 28"/>
            <p:cNvSpPr txBox="1">
              <a:spLocks noChangeArrowheads="1"/>
            </p:cNvSpPr>
            <p:nvPr/>
          </p:nvSpPr>
          <p:spPr bwMode="auto">
            <a:xfrm>
              <a:off x="58056" y="0"/>
              <a:ext cx="159657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72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7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655" name="文本框 29"/>
            <p:cNvSpPr txBox="1">
              <a:spLocks noChangeArrowheads="1"/>
            </p:cNvSpPr>
            <p:nvPr/>
          </p:nvSpPr>
          <p:spPr bwMode="auto">
            <a:xfrm>
              <a:off x="1349828" y="104768"/>
              <a:ext cx="139556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产品</a:t>
              </a:r>
              <a:endParaRPr lang="en-US"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运营</a:t>
              </a:r>
            </a:p>
          </p:txBody>
        </p:sp>
        <p:sp>
          <p:nvSpPr>
            <p:cNvPr id="27656" name="文本框 30"/>
            <p:cNvSpPr txBox="1">
              <a:spLocks noChangeArrowheads="1"/>
            </p:cNvSpPr>
            <p:nvPr/>
          </p:nvSpPr>
          <p:spPr bwMode="auto">
            <a:xfrm>
              <a:off x="0" y="1160473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产品介绍</a:t>
              </a:r>
            </a:p>
          </p:txBody>
        </p:sp>
        <p:sp>
          <p:nvSpPr>
            <p:cNvPr id="27657" name="文本框 31"/>
            <p:cNvSpPr txBox="1">
              <a:spLocks noChangeArrowheads="1"/>
            </p:cNvSpPr>
            <p:nvPr/>
          </p:nvSpPr>
          <p:spPr bwMode="auto">
            <a:xfrm>
              <a:off x="0" y="1488205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渠道铺设</a:t>
              </a:r>
            </a:p>
          </p:txBody>
        </p:sp>
        <p:sp>
          <p:nvSpPr>
            <p:cNvPr id="27658" name="文本框 32"/>
            <p:cNvSpPr txBox="1">
              <a:spLocks noChangeArrowheads="1"/>
            </p:cNvSpPr>
            <p:nvPr/>
          </p:nvSpPr>
          <p:spPr bwMode="auto">
            <a:xfrm>
              <a:off x="1157281" y="1160473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竞争力</a:t>
              </a:r>
            </a:p>
          </p:txBody>
        </p:sp>
        <p:sp>
          <p:nvSpPr>
            <p:cNvPr id="27659" name="文本框 33"/>
            <p:cNvSpPr txBox="1">
              <a:spLocks noChangeArrowheads="1"/>
            </p:cNvSpPr>
            <p:nvPr/>
          </p:nvSpPr>
          <p:spPr bwMode="auto">
            <a:xfrm>
              <a:off x="1157281" y="1488205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推广计划</a:t>
              </a:r>
            </a:p>
          </p:txBody>
        </p:sp>
        <p:cxnSp>
          <p:nvCxnSpPr>
            <p:cNvPr id="27660" name="直接连接符 34"/>
            <p:cNvCxnSpPr>
              <a:cxnSpLocks noChangeShapeType="1"/>
            </p:cNvCxnSpPr>
            <p:nvPr/>
          </p:nvCxnSpPr>
          <p:spPr bwMode="auto">
            <a:xfrm>
              <a:off x="58056" y="1102417"/>
              <a:ext cx="2090057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组合 27"/>
          <p:cNvGrpSpPr>
            <a:grpSpLocks/>
          </p:cNvGrpSpPr>
          <p:nvPr/>
        </p:nvGrpSpPr>
        <p:grpSpPr bwMode="auto">
          <a:xfrm>
            <a:off x="6848475" y="1658938"/>
            <a:ext cx="5740400" cy="4740275"/>
            <a:chOff x="0" y="0"/>
            <a:chExt cx="4381501" cy="3617913"/>
          </a:xfrm>
        </p:grpSpPr>
        <p:grpSp>
          <p:nvGrpSpPr>
            <p:cNvPr id="28682" name="组合 30"/>
            <p:cNvGrpSpPr>
              <a:grpSpLocks/>
            </p:cNvGrpSpPr>
            <p:nvPr/>
          </p:nvGrpSpPr>
          <p:grpSpPr bwMode="auto">
            <a:xfrm rot="-1583184">
              <a:off x="0" y="0"/>
              <a:ext cx="4381501" cy="3617913"/>
              <a:chOff x="0" y="0"/>
              <a:chExt cx="4381501" cy="3617913"/>
            </a:xfrm>
          </p:grpSpPr>
          <p:sp>
            <p:nvSpPr>
              <p:cNvPr id="28689" name="Rectangle 49"/>
              <p:cNvSpPr>
                <a:spLocks noChangeArrowheads="1"/>
              </p:cNvSpPr>
              <p:nvPr/>
            </p:nvSpPr>
            <p:spPr bwMode="auto">
              <a:xfrm>
                <a:off x="230188" y="2593975"/>
                <a:ext cx="661988" cy="617538"/>
              </a:xfrm>
              <a:prstGeom prst="rect">
                <a:avLst/>
              </a:prstGeom>
              <a:solidFill>
                <a:srgbClr val="EBC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zh-CN" altLang="en-US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8690" name="Freeform 50"/>
              <p:cNvSpPr>
                <a:spLocks/>
              </p:cNvSpPr>
              <p:nvPr/>
            </p:nvSpPr>
            <p:spPr bwMode="auto">
              <a:xfrm>
                <a:off x="128588" y="1776413"/>
                <a:ext cx="982663" cy="900113"/>
              </a:xfrm>
              <a:custGeom>
                <a:avLst/>
                <a:gdLst>
                  <a:gd name="T0" fmla="*/ 2147483647 w 375"/>
                  <a:gd name="T1" fmla="*/ 2147483647 h 343"/>
                  <a:gd name="T2" fmla="*/ 2147483647 w 375"/>
                  <a:gd name="T3" fmla="*/ 2147483647 h 343"/>
                  <a:gd name="T4" fmla="*/ 2147483647 w 375"/>
                  <a:gd name="T5" fmla="*/ 2147483647 h 343"/>
                  <a:gd name="T6" fmla="*/ 0 w 375"/>
                  <a:gd name="T7" fmla="*/ 2147483647 h 343"/>
                  <a:gd name="T8" fmla="*/ 0 w 375"/>
                  <a:gd name="T9" fmla="*/ 2147483647 h 343"/>
                  <a:gd name="T10" fmla="*/ 2147483647 w 375"/>
                  <a:gd name="T11" fmla="*/ 0 h 343"/>
                  <a:gd name="T12" fmla="*/ 2147483647 w 375"/>
                  <a:gd name="T13" fmla="*/ 0 h 343"/>
                  <a:gd name="T14" fmla="*/ 2147483647 w 375"/>
                  <a:gd name="T15" fmla="*/ 2147483647 h 343"/>
                  <a:gd name="T16" fmla="*/ 2147483647 w 375"/>
                  <a:gd name="T17" fmla="*/ 2147483647 h 3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5" h="343">
                    <a:moveTo>
                      <a:pt x="375" y="268"/>
                    </a:moveTo>
                    <a:cubicBezTo>
                      <a:pt x="375" y="310"/>
                      <a:pt x="345" y="343"/>
                      <a:pt x="307" y="343"/>
                    </a:cubicBezTo>
                    <a:cubicBezTo>
                      <a:pt x="69" y="343"/>
                      <a:pt x="69" y="343"/>
                      <a:pt x="69" y="343"/>
                    </a:cubicBezTo>
                    <a:cubicBezTo>
                      <a:pt x="31" y="343"/>
                      <a:pt x="0" y="310"/>
                      <a:pt x="0" y="268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33"/>
                      <a:pt x="31" y="0"/>
                      <a:pt x="69" y="0"/>
                    </a:cubicBezTo>
                    <a:cubicBezTo>
                      <a:pt x="307" y="0"/>
                      <a:pt x="307" y="0"/>
                      <a:pt x="307" y="0"/>
                    </a:cubicBezTo>
                    <a:cubicBezTo>
                      <a:pt x="345" y="0"/>
                      <a:pt x="375" y="33"/>
                      <a:pt x="375" y="75"/>
                    </a:cubicBezTo>
                    <a:lnTo>
                      <a:pt x="375" y="268"/>
                    </a:lnTo>
                    <a:close/>
                  </a:path>
                </a:pathLst>
              </a:custGeom>
              <a:solidFill>
                <a:srgbClr val="FAD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691" name="Freeform 51"/>
              <p:cNvSpPr>
                <a:spLocks/>
              </p:cNvSpPr>
              <p:nvPr/>
            </p:nvSpPr>
            <p:spPr bwMode="auto">
              <a:xfrm>
                <a:off x="12701" y="1749425"/>
                <a:ext cx="428625" cy="931863"/>
              </a:xfrm>
              <a:custGeom>
                <a:avLst/>
                <a:gdLst>
                  <a:gd name="T0" fmla="*/ 2147483647 w 163"/>
                  <a:gd name="T1" fmla="*/ 0 h 355"/>
                  <a:gd name="T2" fmla="*/ 2147483647 w 163"/>
                  <a:gd name="T3" fmla="*/ 2147483647 h 355"/>
                  <a:gd name="T4" fmla="*/ 2147483647 w 163"/>
                  <a:gd name="T5" fmla="*/ 2147483647 h 355"/>
                  <a:gd name="T6" fmla="*/ 2147483647 w 163"/>
                  <a:gd name="T7" fmla="*/ 2147483647 h 355"/>
                  <a:gd name="T8" fmla="*/ 2147483647 w 163"/>
                  <a:gd name="T9" fmla="*/ 2147483647 h 355"/>
                  <a:gd name="T10" fmla="*/ 2147483647 w 163"/>
                  <a:gd name="T11" fmla="*/ 2147483647 h 355"/>
                  <a:gd name="T12" fmla="*/ 2147483647 w 163"/>
                  <a:gd name="T13" fmla="*/ 2147483647 h 355"/>
                  <a:gd name="T14" fmla="*/ 2147483647 w 163"/>
                  <a:gd name="T15" fmla="*/ 0 h 355"/>
                  <a:gd name="T16" fmla="*/ 2147483647 w 163"/>
                  <a:gd name="T17" fmla="*/ 0 h 3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3" h="355">
                    <a:moveTo>
                      <a:pt x="62" y="0"/>
                    </a:moveTo>
                    <a:cubicBezTo>
                      <a:pt x="28" y="0"/>
                      <a:pt x="0" y="28"/>
                      <a:pt x="1" y="64"/>
                    </a:cubicBezTo>
                    <a:cubicBezTo>
                      <a:pt x="9" y="290"/>
                      <a:pt x="9" y="290"/>
                      <a:pt x="9" y="290"/>
                    </a:cubicBezTo>
                    <a:cubicBezTo>
                      <a:pt x="10" y="325"/>
                      <a:pt x="39" y="355"/>
                      <a:pt x="74" y="355"/>
                    </a:cubicBezTo>
                    <a:cubicBezTo>
                      <a:pt x="101" y="355"/>
                      <a:pt x="101" y="355"/>
                      <a:pt x="101" y="355"/>
                    </a:cubicBezTo>
                    <a:cubicBezTo>
                      <a:pt x="136" y="355"/>
                      <a:pt x="163" y="327"/>
                      <a:pt x="162" y="291"/>
                    </a:cubicBezTo>
                    <a:cubicBezTo>
                      <a:pt x="154" y="65"/>
                      <a:pt x="154" y="65"/>
                      <a:pt x="154" y="65"/>
                    </a:cubicBezTo>
                    <a:cubicBezTo>
                      <a:pt x="153" y="30"/>
                      <a:pt x="124" y="1"/>
                      <a:pt x="89" y="0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FAD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692" name="Rectangle 52"/>
              <p:cNvSpPr>
                <a:spLocks noChangeArrowheads="1"/>
              </p:cNvSpPr>
              <p:nvPr/>
            </p:nvSpPr>
            <p:spPr bwMode="auto">
              <a:xfrm>
                <a:off x="161926" y="2744788"/>
                <a:ext cx="823913" cy="254000"/>
              </a:xfrm>
              <a:prstGeom prst="rect">
                <a:avLst/>
              </a:prstGeom>
              <a:solidFill>
                <a:srgbClr val="FEFA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zh-CN" altLang="en-US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8693" name="Rectangle 53"/>
              <p:cNvSpPr>
                <a:spLocks noChangeArrowheads="1"/>
              </p:cNvSpPr>
              <p:nvPr/>
            </p:nvSpPr>
            <p:spPr bwMode="auto">
              <a:xfrm>
                <a:off x="560388" y="2744788"/>
                <a:ext cx="425450" cy="254000"/>
              </a:xfrm>
              <a:prstGeom prst="rect">
                <a:avLst/>
              </a:prstGeom>
              <a:solidFill>
                <a:srgbClr val="BFBC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zh-CN" altLang="en-US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8694" name="Rectangle 54"/>
              <p:cNvSpPr>
                <a:spLocks noChangeArrowheads="1"/>
              </p:cNvSpPr>
              <p:nvPr/>
            </p:nvSpPr>
            <p:spPr bwMode="auto">
              <a:xfrm>
                <a:off x="73026" y="2998788"/>
                <a:ext cx="1004888" cy="619125"/>
              </a:xfrm>
              <a:prstGeom prst="rect">
                <a:avLst/>
              </a:prstGeom>
              <a:solidFill>
                <a:srgbClr val="473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zh-CN" altLang="en-US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8695" name="Rectangle 55"/>
              <p:cNvSpPr>
                <a:spLocks noChangeArrowheads="1"/>
              </p:cNvSpPr>
              <p:nvPr/>
            </p:nvSpPr>
            <p:spPr bwMode="auto">
              <a:xfrm>
                <a:off x="560388" y="2998788"/>
                <a:ext cx="517525" cy="619125"/>
              </a:xfrm>
              <a:prstGeom prst="rect">
                <a:avLst/>
              </a:prstGeom>
              <a:solidFill>
                <a:srgbClr val="352F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zh-CN" altLang="en-US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8696" name="Oval 56"/>
              <p:cNvSpPr>
                <a:spLocks noChangeArrowheads="1"/>
              </p:cNvSpPr>
              <p:nvPr/>
            </p:nvSpPr>
            <p:spPr bwMode="auto">
              <a:xfrm>
                <a:off x="800101" y="2806700"/>
                <a:ext cx="152400" cy="149225"/>
              </a:xfrm>
              <a:prstGeom prst="ellipse">
                <a:avLst/>
              </a:prstGeom>
              <a:solidFill>
                <a:srgbClr val="F9E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zh-CN" altLang="en-US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8697" name="Freeform 57"/>
              <p:cNvSpPr>
                <a:spLocks/>
              </p:cNvSpPr>
              <p:nvPr/>
            </p:nvSpPr>
            <p:spPr bwMode="auto">
              <a:xfrm>
                <a:off x="244476" y="0"/>
                <a:ext cx="3476625" cy="2555875"/>
              </a:xfrm>
              <a:custGeom>
                <a:avLst/>
                <a:gdLst>
                  <a:gd name="T0" fmla="*/ 2147483647 w 1326"/>
                  <a:gd name="T1" fmla="*/ 0 h 974"/>
                  <a:gd name="T2" fmla="*/ 2147483647 w 1326"/>
                  <a:gd name="T3" fmla="*/ 0 h 974"/>
                  <a:gd name="T4" fmla="*/ 0 w 1326"/>
                  <a:gd name="T5" fmla="*/ 2147483647 h 974"/>
                  <a:gd name="T6" fmla="*/ 0 w 1326"/>
                  <a:gd name="T7" fmla="*/ 2147483647 h 974"/>
                  <a:gd name="T8" fmla="*/ 2147483647 w 1326"/>
                  <a:gd name="T9" fmla="*/ 2147483647 h 974"/>
                  <a:gd name="T10" fmla="*/ 2147483647 w 1326"/>
                  <a:gd name="T11" fmla="*/ 2147483647 h 974"/>
                  <a:gd name="T12" fmla="*/ 2147483647 w 1326"/>
                  <a:gd name="T13" fmla="*/ 2147483647 h 974"/>
                  <a:gd name="T14" fmla="*/ 2147483647 w 1326"/>
                  <a:gd name="T15" fmla="*/ 2147483647 h 974"/>
                  <a:gd name="T16" fmla="*/ 2147483647 w 1326"/>
                  <a:gd name="T17" fmla="*/ 0 h 9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26" h="974">
                    <a:moveTo>
                      <a:pt x="1266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27" y="0"/>
                      <a:pt x="0" y="28"/>
                      <a:pt x="0" y="62"/>
                    </a:cubicBezTo>
                    <a:cubicBezTo>
                      <a:pt x="0" y="912"/>
                      <a:pt x="0" y="912"/>
                      <a:pt x="0" y="912"/>
                    </a:cubicBezTo>
                    <a:cubicBezTo>
                      <a:pt x="0" y="946"/>
                      <a:pt x="27" y="974"/>
                      <a:pt x="60" y="974"/>
                    </a:cubicBezTo>
                    <a:cubicBezTo>
                      <a:pt x="1266" y="974"/>
                      <a:pt x="1266" y="974"/>
                      <a:pt x="1266" y="974"/>
                    </a:cubicBezTo>
                    <a:cubicBezTo>
                      <a:pt x="1300" y="974"/>
                      <a:pt x="1326" y="946"/>
                      <a:pt x="1326" y="912"/>
                    </a:cubicBezTo>
                    <a:cubicBezTo>
                      <a:pt x="1326" y="62"/>
                      <a:pt x="1326" y="62"/>
                      <a:pt x="1326" y="62"/>
                    </a:cubicBezTo>
                    <a:cubicBezTo>
                      <a:pt x="1326" y="28"/>
                      <a:pt x="1300" y="0"/>
                      <a:pt x="1266" y="0"/>
                    </a:cubicBezTo>
                    <a:close/>
                  </a:path>
                </a:pathLst>
              </a:custGeom>
              <a:solidFill>
                <a:srgbClr val="435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698" name="Oval 58"/>
              <p:cNvSpPr>
                <a:spLocks noChangeArrowheads="1"/>
              </p:cNvSpPr>
              <p:nvPr/>
            </p:nvSpPr>
            <p:spPr bwMode="auto">
              <a:xfrm>
                <a:off x="401638" y="1820863"/>
                <a:ext cx="69850" cy="71438"/>
              </a:xfrm>
              <a:prstGeom prst="ellipse">
                <a:avLst/>
              </a:prstGeom>
              <a:solidFill>
                <a:srgbClr val="F0EE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zh-CN" altLang="en-US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8699" name="Oval 59"/>
              <p:cNvSpPr>
                <a:spLocks noChangeArrowheads="1"/>
              </p:cNvSpPr>
              <p:nvPr/>
            </p:nvSpPr>
            <p:spPr bwMode="auto">
              <a:xfrm>
                <a:off x="401638" y="1592263"/>
                <a:ext cx="69850" cy="73025"/>
              </a:xfrm>
              <a:prstGeom prst="ellipse">
                <a:avLst/>
              </a:prstGeom>
              <a:solidFill>
                <a:srgbClr val="F0EE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zh-CN" altLang="en-US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8700" name="Oval 60"/>
              <p:cNvSpPr>
                <a:spLocks noChangeArrowheads="1"/>
              </p:cNvSpPr>
              <p:nvPr/>
            </p:nvSpPr>
            <p:spPr bwMode="auto">
              <a:xfrm>
                <a:off x="401638" y="1366838"/>
                <a:ext cx="69850" cy="71438"/>
              </a:xfrm>
              <a:prstGeom prst="ellipse">
                <a:avLst/>
              </a:prstGeom>
              <a:solidFill>
                <a:srgbClr val="F0EE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zh-CN" altLang="en-US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8701" name="Oval 61"/>
              <p:cNvSpPr>
                <a:spLocks noChangeArrowheads="1"/>
              </p:cNvSpPr>
              <p:nvPr/>
            </p:nvSpPr>
            <p:spPr bwMode="auto">
              <a:xfrm>
                <a:off x="401638" y="1138238"/>
                <a:ext cx="69850" cy="74613"/>
              </a:xfrm>
              <a:prstGeom prst="ellipse">
                <a:avLst/>
              </a:prstGeom>
              <a:solidFill>
                <a:srgbClr val="F0EE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zh-CN" altLang="en-US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8702" name="Rectangle 63"/>
              <p:cNvSpPr>
                <a:spLocks noChangeArrowheads="1"/>
              </p:cNvSpPr>
              <p:nvPr/>
            </p:nvSpPr>
            <p:spPr bwMode="auto">
              <a:xfrm>
                <a:off x="658813" y="195263"/>
                <a:ext cx="2862263" cy="216852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zh-CN" altLang="en-US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8703" name="Freeform 64"/>
              <p:cNvSpPr>
                <a:spLocks/>
              </p:cNvSpPr>
              <p:nvPr/>
            </p:nvSpPr>
            <p:spPr bwMode="auto">
              <a:xfrm>
                <a:off x="658813" y="195263"/>
                <a:ext cx="2862263" cy="2168525"/>
              </a:xfrm>
              <a:custGeom>
                <a:avLst/>
                <a:gdLst>
                  <a:gd name="T0" fmla="*/ 2147483647 w 1803"/>
                  <a:gd name="T1" fmla="*/ 0 h 1366"/>
                  <a:gd name="T2" fmla="*/ 2147483647 w 1803"/>
                  <a:gd name="T3" fmla="*/ 2147483647 h 1366"/>
                  <a:gd name="T4" fmla="*/ 0 w 1803"/>
                  <a:gd name="T5" fmla="*/ 2147483647 h 1366"/>
                  <a:gd name="T6" fmla="*/ 2147483647 w 1803"/>
                  <a:gd name="T7" fmla="*/ 0 h 13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03" h="1366">
                    <a:moveTo>
                      <a:pt x="1803" y="0"/>
                    </a:moveTo>
                    <a:lnTo>
                      <a:pt x="1803" y="1366"/>
                    </a:lnTo>
                    <a:lnTo>
                      <a:pt x="0" y="1366"/>
                    </a:lnTo>
                    <a:lnTo>
                      <a:pt x="180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04" name="Freeform 72"/>
              <p:cNvSpPr>
                <a:spLocks/>
              </p:cNvSpPr>
              <p:nvPr/>
            </p:nvSpPr>
            <p:spPr bwMode="auto">
              <a:xfrm>
                <a:off x="2519363" y="1747838"/>
                <a:ext cx="481013" cy="603250"/>
              </a:xfrm>
              <a:custGeom>
                <a:avLst/>
                <a:gdLst>
                  <a:gd name="T0" fmla="*/ 2147483647 w 183"/>
                  <a:gd name="T1" fmla="*/ 2147483647 h 230"/>
                  <a:gd name="T2" fmla="*/ 2147483647 w 183"/>
                  <a:gd name="T3" fmla="*/ 2147483647 h 230"/>
                  <a:gd name="T4" fmla="*/ 2147483647 w 183"/>
                  <a:gd name="T5" fmla="*/ 2147483647 h 230"/>
                  <a:gd name="T6" fmla="*/ 2147483647 w 183"/>
                  <a:gd name="T7" fmla="*/ 2147483647 h 230"/>
                  <a:gd name="T8" fmla="*/ 2147483647 w 183"/>
                  <a:gd name="T9" fmla="*/ 2147483647 h 230"/>
                  <a:gd name="T10" fmla="*/ 2147483647 w 183"/>
                  <a:gd name="T11" fmla="*/ 2147483647 h 230"/>
                  <a:gd name="T12" fmla="*/ 2147483647 w 183"/>
                  <a:gd name="T13" fmla="*/ 2147483647 h 230"/>
                  <a:gd name="T14" fmla="*/ 2147483647 w 183"/>
                  <a:gd name="T15" fmla="*/ 2147483647 h 230"/>
                  <a:gd name="T16" fmla="*/ 2147483647 w 183"/>
                  <a:gd name="T17" fmla="*/ 2147483647 h 2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3" h="230">
                    <a:moveTo>
                      <a:pt x="42" y="11"/>
                    </a:moveTo>
                    <a:cubicBezTo>
                      <a:pt x="62" y="0"/>
                      <a:pt x="87" y="7"/>
                      <a:pt x="99" y="27"/>
                    </a:cubicBezTo>
                    <a:cubicBezTo>
                      <a:pt x="172" y="153"/>
                      <a:pt x="172" y="153"/>
                      <a:pt x="172" y="153"/>
                    </a:cubicBezTo>
                    <a:cubicBezTo>
                      <a:pt x="183" y="173"/>
                      <a:pt x="176" y="198"/>
                      <a:pt x="156" y="210"/>
                    </a:cubicBezTo>
                    <a:cubicBezTo>
                      <a:pt x="141" y="218"/>
                      <a:pt x="141" y="218"/>
                      <a:pt x="141" y="218"/>
                    </a:cubicBezTo>
                    <a:cubicBezTo>
                      <a:pt x="121" y="230"/>
                      <a:pt x="96" y="223"/>
                      <a:pt x="84" y="203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0" y="57"/>
                      <a:pt x="7" y="31"/>
                      <a:pt x="27" y="20"/>
                    </a:cubicBez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AD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05" name="Freeform 73"/>
              <p:cNvSpPr>
                <a:spLocks/>
              </p:cNvSpPr>
              <p:nvPr/>
            </p:nvSpPr>
            <p:spPr bwMode="auto">
              <a:xfrm>
                <a:off x="2527301" y="1747838"/>
                <a:ext cx="469900" cy="536575"/>
              </a:xfrm>
              <a:custGeom>
                <a:avLst/>
                <a:gdLst>
                  <a:gd name="T0" fmla="*/ 2147483647 w 179"/>
                  <a:gd name="T1" fmla="*/ 2147483647 h 205"/>
                  <a:gd name="T2" fmla="*/ 2147483647 w 179"/>
                  <a:gd name="T3" fmla="*/ 2147483647 h 205"/>
                  <a:gd name="T4" fmla="*/ 2147483647 w 179"/>
                  <a:gd name="T5" fmla="*/ 2147483647 h 205"/>
                  <a:gd name="T6" fmla="*/ 2147483647 w 179"/>
                  <a:gd name="T7" fmla="*/ 2147483647 h 205"/>
                  <a:gd name="T8" fmla="*/ 2147483647 w 179"/>
                  <a:gd name="T9" fmla="*/ 2147483647 h 205"/>
                  <a:gd name="T10" fmla="*/ 2147483647 w 179"/>
                  <a:gd name="T11" fmla="*/ 2147483647 h 205"/>
                  <a:gd name="T12" fmla="*/ 2147483647 w 179"/>
                  <a:gd name="T13" fmla="*/ 2147483647 h 205"/>
                  <a:gd name="T14" fmla="*/ 2147483647 w 179"/>
                  <a:gd name="T15" fmla="*/ 2147483647 h 205"/>
                  <a:gd name="T16" fmla="*/ 2147483647 w 179"/>
                  <a:gd name="T17" fmla="*/ 2147483647 h 2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9" h="205">
                    <a:moveTo>
                      <a:pt x="4" y="66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38" y="47"/>
                      <a:pt x="105" y="40"/>
                      <a:pt x="122" y="69"/>
                    </a:cubicBezTo>
                    <a:cubicBezTo>
                      <a:pt x="160" y="205"/>
                      <a:pt x="160" y="205"/>
                      <a:pt x="160" y="205"/>
                    </a:cubicBezTo>
                    <a:cubicBezTo>
                      <a:pt x="175" y="192"/>
                      <a:pt x="179" y="170"/>
                      <a:pt x="169" y="153"/>
                    </a:cubicBezTo>
                    <a:cubicBezTo>
                      <a:pt x="96" y="27"/>
                      <a:pt x="96" y="27"/>
                      <a:pt x="96" y="27"/>
                    </a:cubicBezTo>
                    <a:cubicBezTo>
                      <a:pt x="84" y="7"/>
                      <a:pt x="59" y="0"/>
                      <a:pt x="39" y="11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7" y="30"/>
                      <a:pt x="0" y="49"/>
                      <a:pt x="4" y="66"/>
                    </a:cubicBezTo>
                    <a:close/>
                  </a:path>
                </a:pathLst>
              </a:custGeom>
              <a:solidFill>
                <a:srgbClr val="EBC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06" name="Freeform 74"/>
              <p:cNvSpPr>
                <a:spLocks/>
              </p:cNvSpPr>
              <p:nvPr/>
            </p:nvSpPr>
            <p:spPr bwMode="auto">
              <a:xfrm>
                <a:off x="2747963" y="1612900"/>
                <a:ext cx="482600" cy="606425"/>
              </a:xfrm>
              <a:custGeom>
                <a:avLst/>
                <a:gdLst>
                  <a:gd name="T0" fmla="*/ 2147483647 w 184"/>
                  <a:gd name="T1" fmla="*/ 2147483647 h 231"/>
                  <a:gd name="T2" fmla="*/ 2147483647 w 184"/>
                  <a:gd name="T3" fmla="*/ 2147483647 h 231"/>
                  <a:gd name="T4" fmla="*/ 2147483647 w 184"/>
                  <a:gd name="T5" fmla="*/ 2147483647 h 231"/>
                  <a:gd name="T6" fmla="*/ 2147483647 w 184"/>
                  <a:gd name="T7" fmla="*/ 2147483647 h 231"/>
                  <a:gd name="T8" fmla="*/ 2147483647 w 184"/>
                  <a:gd name="T9" fmla="*/ 2147483647 h 231"/>
                  <a:gd name="T10" fmla="*/ 2147483647 w 184"/>
                  <a:gd name="T11" fmla="*/ 2147483647 h 231"/>
                  <a:gd name="T12" fmla="*/ 2147483647 w 184"/>
                  <a:gd name="T13" fmla="*/ 2147483647 h 231"/>
                  <a:gd name="T14" fmla="*/ 2147483647 w 184"/>
                  <a:gd name="T15" fmla="*/ 2147483647 h 231"/>
                  <a:gd name="T16" fmla="*/ 2147483647 w 184"/>
                  <a:gd name="T17" fmla="*/ 2147483647 h 2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4" h="231">
                    <a:moveTo>
                      <a:pt x="42" y="12"/>
                    </a:moveTo>
                    <a:cubicBezTo>
                      <a:pt x="62" y="0"/>
                      <a:pt x="88" y="7"/>
                      <a:pt x="99" y="27"/>
                    </a:cubicBezTo>
                    <a:cubicBezTo>
                      <a:pt x="172" y="153"/>
                      <a:pt x="172" y="153"/>
                      <a:pt x="172" y="153"/>
                    </a:cubicBezTo>
                    <a:cubicBezTo>
                      <a:pt x="184" y="173"/>
                      <a:pt x="177" y="199"/>
                      <a:pt x="157" y="210"/>
                    </a:cubicBezTo>
                    <a:cubicBezTo>
                      <a:pt x="142" y="219"/>
                      <a:pt x="142" y="219"/>
                      <a:pt x="142" y="219"/>
                    </a:cubicBezTo>
                    <a:cubicBezTo>
                      <a:pt x="122" y="231"/>
                      <a:pt x="96" y="224"/>
                      <a:pt x="85" y="204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0" y="58"/>
                      <a:pt x="7" y="32"/>
                      <a:pt x="27" y="20"/>
                    </a:cubicBezTo>
                    <a:lnTo>
                      <a:pt x="42" y="12"/>
                    </a:lnTo>
                    <a:close/>
                  </a:path>
                </a:pathLst>
              </a:custGeom>
              <a:solidFill>
                <a:srgbClr val="FAD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07" name="Freeform 75"/>
              <p:cNvSpPr>
                <a:spLocks/>
              </p:cNvSpPr>
              <p:nvPr/>
            </p:nvSpPr>
            <p:spPr bwMode="auto">
              <a:xfrm>
                <a:off x="2755901" y="1612900"/>
                <a:ext cx="469900" cy="538163"/>
              </a:xfrm>
              <a:custGeom>
                <a:avLst/>
                <a:gdLst>
                  <a:gd name="T0" fmla="*/ 2147483647 w 179"/>
                  <a:gd name="T1" fmla="*/ 2147483647 h 205"/>
                  <a:gd name="T2" fmla="*/ 2147483647 w 179"/>
                  <a:gd name="T3" fmla="*/ 2147483647 h 205"/>
                  <a:gd name="T4" fmla="*/ 2147483647 w 179"/>
                  <a:gd name="T5" fmla="*/ 2147483647 h 205"/>
                  <a:gd name="T6" fmla="*/ 2147483647 w 179"/>
                  <a:gd name="T7" fmla="*/ 2147483647 h 205"/>
                  <a:gd name="T8" fmla="*/ 2147483647 w 179"/>
                  <a:gd name="T9" fmla="*/ 2147483647 h 205"/>
                  <a:gd name="T10" fmla="*/ 2147483647 w 179"/>
                  <a:gd name="T11" fmla="*/ 2147483647 h 205"/>
                  <a:gd name="T12" fmla="*/ 2147483647 w 179"/>
                  <a:gd name="T13" fmla="*/ 2147483647 h 205"/>
                  <a:gd name="T14" fmla="*/ 2147483647 w 179"/>
                  <a:gd name="T15" fmla="*/ 2147483647 h 205"/>
                  <a:gd name="T16" fmla="*/ 2147483647 w 179"/>
                  <a:gd name="T17" fmla="*/ 2147483647 h 2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9" h="205">
                    <a:moveTo>
                      <a:pt x="5" y="67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38" y="47"/>
                      <a:pt x="104" y="41"/>
                      <a:pt x="121" y="70"/>
                    </a:cubicBezTo>
                    <a:cubicBezTo>
                      <a:pt x="161" y="205"/>
                      <a:pt x="161" y="205"/>
                      <a:pt x="161" y="205"/>
                    </a:cubicBezTo>
                    <a:cubicBezTo>
                      <a:pt x="175" y="192"/>
                      <a:pt x="179" y="171"/>
                      <a:pt x="169" y="153"/>
                    </a:cubicBezTo>
                    <a:cubicBezTo>
                      <a:pt x="96" y="27"/>
                      <a:pt x="96" y="27"/>
                      <a:pt x="96" y="27"/>
                    </a:cubicBezTo>
                    <a:cubicBezTo>
                      <a:pt x="85" y="7"/>
                      <a:pt x="59" y="0"/>
                      <a:pt x="39" y="12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8" y="30"/>
                      <a:pt x="0" y="49"/>
                      <a:pt x="5" y="67"/>
                    </a:cubicBezTo>
                    <a:close/>
                  </a:path>
                </a:pathLst>
              </a:custGeom>
              <a:solidFill>
                <a:srgbClr val="EBC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08" name="Freeform 76"/>
              <p:cNvSpPr>
                <a:spLocks/>
              </p:cNvSpPr>
              <p:nvPr/>
            </p:nvSpPr>
            <p:spPr bwMode="auto">
              <a:xfrm>
                <a:off x="2978151" y="1479550"/>
                <a:ext cx="482600" cy="606425"/>
              </a:xfrm>
              <a:custGeom>
                <a:avLst/>
                <a:gdLst>
                  <a:gd name="T0" fmla="*/ 2147483647 w 184"/>
                  <a:gd name="T1" fmla="*/ 2147483647 h 231"/>
                  <a:gd name="T2" fmla="*/ 2147483647 w 184"/>
                  <a:gd name="T3" fmla="*/ 2147483647 h 231"/>
                  <a:gd name="T4" fmla="*/ 2147483647 w 184"/>
                  <a:gd name="T5" fmla="*/ 2147483647 h 231"/>
                  <a:gd name="T6" fmla="*/ 2147483647 w 184"/>
                  <a:gd name="T7" fmla="*/ 2147483647 h 231"/>
                  <a:gd name="T8" fmla="*/ 2147483647 w 184"/>
                  <a:gd name="T9" fmla="*/ 2147483647 h 231"/>
                  <a:gd name="T10" fmla="*/ 2147483647 w 184"/>
                  <a:gd name="T11" fmla="*/ 2147483647 h 231"/>
                  <a:gd name="T12" fmla="*/ 2147483647 w 184"/>
                  <a:gd name="T13" fmla="*/ 2147483647 h 231"/>
                  <a:gd name="T14" fmla="*/ 2147483647 w 184"/>
                  <a:gd name="T15" fmla="*/ 2147483647 h 231"/>
                  <a:gd name="T16" fmla="*/ 2147483647 w 184"/>
                  <a:gd name="T17" fmla="*/ 2147483647 h 2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4" h="231">
                    <a:moveTo>
                      <a:pt x="42" y="12"/>
                    </a:moveTo>
                    <a:cubicBezTo>
                      <a:pt x="62" y="0"/>
                      <a:pt x="88" y="7"/>
                      <a:pt x="100" y="27"/>
                    </a:cubicBezTo>
                    <a:cubicBezTo>
                      <a:pt x="172" y="153"/>
                      <a:pt x="172" y="153"/>
                      <a:pt x="172" y="153"/>
                    </a:cubicBezTo>
                    <a:cubicBezTo>
                      <a:pt x="184" y="173"/>
                      <a:pt x="177" y="199"/>
                      <a:pt x="157" y="210"/>
                    </a:cubicBezTo>
                    <a:cubicBezTo>
                      <a:pt x="142" y="219"/>
                      <a:pt x="142" y="219"/>
                      <a:pt x="142" y="219"/>
                    </a:cubicBezTo>
                    <a:cubicBezTo>
                      <a:pt x="122" y="231"/>
                      <a:pt x="96" y="224"/>
                      <a:pt x="85" y="204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0" y="58"/>
                      <a:pt x="7" y="32"/>
                      <a:pt x="27" y="21"/>
                    </a:cubicBezTo>
                    <a:lnTo>
                      <a:pt x="42" y="12"/>
                    </a:lnTo>
                    <a:close/>
                  </a:path>
                </a:pathLst>
              </a:custGeom>
              <a:solidFill>
                <a:srgbClr val="FAD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09" name="Freeform 77"/>
              <p:cNvSpPr>
                <a:spLocks/>
              </p:cNvSpPr>
              <p:nvPr/>
            </p:nvSpPr>
            <p:spPr bwMode="auto">
              <a:xfrm>
                <a:off x="2986088" y="1479550"/>
                <a:ext cx="469900" cy="449263"/>
              </a:xfrm>
              <a:custGeom>
                <a:avLst/>
                <a:gdLst>
                  <a:gd name="T0" fmla="*/ 2147483647 w 179"/>
                  <a:gd name="T1" fmla="*/ 2147483647 h 171"/>
                  <a:gd name="T2" fmla="*/ 2147483647 w 179"/>
                  <a:gd name="T3" fmla="*/ 2147483647 h 171"/>
                  <a:gd name="T4" fmla="*/ 2147483647 w 179"/>
                  <a:gd name="T5" fmla="*/ 2147483647 h 171"/>
                  <a:gd name="T6" fmla="*/ 2147483647 w 179"/>
                  <a:gd name="T7" fmla="*/ 2147483647 h 171"/>
                  <a:gd name="T8" fmla="*/ 2147483647 w 179"/>
                  <a:gd name="T9" fmla="*/ 2147483647 h 171"/>
                  <a:gd name="T10" fmla="*/ 2147483647 w 179"/>
                  <a:gd name="T11" fmla="*/ 2147483647 h 171"/>
                  <a:gd name="T12" fmla="*/ 2147483647 w 179"/>
                  <a:gd name="T13" fmla="*/ 2147483647 h 171"/>
                  <a:gd name="T14" fmla="*/ 2147483647 w 179"/>
                  <a:gd name="T15" fmla="*/ 2147483647 h 17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9" h="171">
                    <a:moveTo>
                      <a:pt x="5" y="67"/>
                    </a:moveTo>
                    <a:cubicBezTo>
                      <a:pt x="10" y="64"/>
                      <a:pt x="10" y="64"/>
                      <a:pt x="10" y="64"/>
                    </a:cubicBezTo>
                    <a:cubicBezTo>
                      <a:pt x="39" y="48"/>
                      <a:pt x="104" y="41"/>
                      <a:pt x="121" y="70"/>
                    </a:cubicBezTo>
                    <a:cubicBezTo>
                      <a:pt x="121" y="70"/>
                      <a:pt x="179" y="171"/>
                      <a:pt x="169" y="153"/>
                    </a:cubicBezTo>
                    <a:cubicBezTo>
                      <a:pt x="97" y="27"/>
                      <a:pt x="97" y="27"/>
                      <a:pt x="97" y="27"/>
                    </a:cubicBezTo>
                    <a:cubicBezTo>
                      <a:pt x="85" y="7"/>
                      <a:pt x="59" y="0"/>
                      <a:pt x="39" y="12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8" y="30"/>
                      <a:pt x="0" y="49"/>
                      <a:pt x="5" y="67"/>
                    </a:cubicBezTo>
                    <a:close/>
                  </a:path>
                </a:pathLst>
              </a:custGeom>
              <a:solidFill>
                <a:srgbClr val="EBC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10" name="Freeform 78"/>
              <p:cNvSpPr>
                <a:spLocks/>
              </p:cNvSpPr>
              <p:nvPr/>
            </p:nvSpPr>
            <p:spPr bwMode="auto">
              <a:xfrm>
                <a:off x="1990726" y="1390650"/>
                <a:ext cx="693738" cy="954088"/>
              </a:xfrm>
              <a:custGeom>
                <a:avLst/>
                <a:gdLst>
                  <a:gd name="T0" fmla="*/ 2147483647 w 265"/>
                  <a:gd name="T1" fmla="*/ 2147483647 h 364"/>
                  <a:gd name="T2" fmla="*/ 2147483647 w 265"/>
                  <a:gd name="T3" fmla="*/ 2147483647 h 364"/>
                  <a:gd name="T4" fmla="*/ 2147483647 w 265"/>
                  <a:gd name="T5" fmla="*/ 2147483647 h 364"/>
                  <a:gd name="T6" fmla="*/ 2147483647 w 265"/>
                  <a:gd name="T7" fmla="*/ 2147483647 h 364"/>
                  <a:gd name="T8" fmla="*/ 2147483647 w 265"/>
                  <a:gd name="T9" fmla="*/ 2147483647 h 364"/>
                  <a:gd name="T10" fmla="*/ 2147483647 w 265"/>
                  <a:gd name="T11" fmla="*/ 2147483647 h 364"/>
                  <a:gd name="T12" fmla="*/ 2147483647 w 265"/>
                  <a:gd name="T13" fmla="*/ 2147483647 h 364"/>
                  <a:gd name="T14" fmla="*/ 2147483647 w 265"/>
                  <a:gd name="T15" fmla="*/ 2147483647 h 364"/>
                  <a:gd name="T16" fmla="*/ 2147483647 w 265"/>
                  <a:gd name="T17" fmla="*/ 2147483647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5" h="364">
                    <a:moveTo>
                      <a:pt x="236" y="342"/>
                    </a:moveTo>
                    <a:cubicBezTo>
                      <a:pt x="257" y="330"/>
                      <a:pt x="265" y="302"/>
                      <a:pt x="252" y="281"/>
                    </a:cubicBezTo>
                    <a:cubicBezTo>
                      <a:pt x="107" y="29"/>
                      <a:pt x="107" y="29"/>
                      <a:pt x="107" y="29"/>
                    </a:cubicBezTo>
                    <a:cubicBezTo>
                      <a:pt x="94" y="7"/>
                      <a:pt x="67" y="0"/>
                      <a:pt x="45" y="1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8" y="34"/>
                      <a:pt x="0" y="62"/>
                      <a:pt x="13" y="83"/>
                    </a:cubicBezTo>
                    <a:cubicBezTo>
                      <a:pt x="158" y="335"/>
                      <a:pt x="158" y="335"/>
                      <a:pt x="158" y="335"/>
                    </a:cubicBezTo>
                    <a:cubicBezTo>
                      <a:pt x="171" y="357"/>
                      <a:pt x="198" y="364"/>
                      <a:pt x="220" y="352"/>
                    </a:cubicBezTo>
                    <a:lnTo>
                      <a:pt x="236" y="342"/>
                    </a:lnTo>
                    <a:close/>
                  </a:path>
                </a:pathLst>
              </a:custGeom>
              <a:solidFill>
                <a:srgbClr val="FAD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11" name="Freeform 79"/>
              <p:cNvSpPr>
                <a:spLocks/>
              </p:cNvSpPr>
              <p:nvPr/>
            </p:nvSpPr>
            <p:spPr bwMode="auto">
              <a:xfrm>
                <a:off x="2000251" y="1393825"/>
                <a:ext cx="690563" cy="717550"/>
              </a:xfrm>
              <a:custGeom>
                <a:avLst/>
                <a:gdLst>
                  <a:gd name="T0" fmla="*/ 2147483647 w 263"/>
                  <a:gd name="T1" fmla="*/ 2147483647 h 274"/>
                  <a:gd name="T2" fmla="*/ 2147483647 w 263"/>
                  <a:gd name="T3" fmla="*/ 2147483647 h 274"/>
                  <a:gd name="T4" fmla="*/ 2147483647 w 263"/>
                  <a:gd name="T5" fmla="*/ 2147483647 h 274"/>
                  <a:gd name="T6" fmla="*/ 2147483647 w 263"/>
                  <a:gd name="T7" fmla="*/ 2147483647 h 274"/>
                  <a:gd name="T8" fmla="*/ 2147483647 w 263"/>
                  <a:gd name="T9" fmla="*/ 2147483647 h 274"/>
                  <a:gd name="T10" fmla="*/ 2147483647 w 263"/>
                  <a:gd name="T11" fmla="*/ 2147483647 h 274"/>
                  <a:gd name="T12" fmla="*/ 2147483647 w 263"/>
                  <a:gd name="T13" fmla="*/ 2147483647 h 274"/>
                  <a:gd name="T14" fmla="*/ 2147483647 w 263"/>
                  <a:gd name="T15" fmla="*/ 2147483647 h 274"/>
                  <a:gd name="T16" fmla="*/ 2147483647 w 263"/>
                  <a:gd name="T17" fmla="*/ 2147483647 h 2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3" h="274">
                    <a:moveTo>
                      <a:pt x="5" y="72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41" y="51"/>
                      <a:pt x="81" y="61"/>
                      <a:pt x="99" y="93"/>
                    </a:cubicBezTo>
                    <a:cubicBezTo>
                      <a:pt x="248" y="274"/>
                      <a:pt x="248" y="274"/>
                      <a:pt x="248" y="274"/>
                    </a:cubicBezTo>
                    <a:cubicBezTo>
                      <a:pt x="263" y="260"/>
                      <a:pt x="231" y="250"/>
                      <a:pt x="220" y="231"/>
                    </a:cubicBezTo>
                    <a:cubicBezTo>
                      <a:pt x="103" y="29"/>
                      <a:pt x="103" y="29"/>
                      <a:pt x="103" y="29"/>
                    </a:cubicBezTo>
                    <a:cubicBezTo>
                      <a:pt x="91" y="7"/>
                      <a:pt x="63" y="0"/>
                      <a:pt x="42" y="1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8" y="32"/>
                      <a:pt x="0" y="53"/>
                      <a:pt x="5" y="72"/>
                    </a:cubicBezTo>
                    <a:close/>
                  </a:path>
                </a:pathLst>
              </a:custGeom>
              <a:solidFill>
                <a:srgbClr val="EBC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12" name="Freeform 80"/>
              <p:cNvSpPr>
                <a:spLocks/>
              </p:cNvSpPr>
              <p:nvPr/>
            </p:nvSpPr>
            <p:spPr bwMode="auto">
              <a:xfrm>
                <a:off x="2035176" y="1439863"/>
                <a:ext cx="261938" cy="260350"/>
              </a:xfrm>
              <a:custGeom>
                <a:avLst/>
                <a:gdLst>
                  <a:gd name="T0" fmla="*/ 2147483647 w 100"/>
                  <a:gd name="T1" fmla="*/ 2147483647 h 99"/>
                  <a:gd name="T2" fmla="*/ 2147483647 w 100"/>
                  <a:gd name="T3" fmla="*/ 2147483647 h 99"/>
                  <a:gd name="T4" fmla="*/ 2147483647 w 100"/>
                  <a:gd name="T5" fmla="*/ 2147483647 h 99"/>
                  <a:gd name="T6" fmla="*/ 2147483647 w 100"/>
                  <a:gd name="T7" fmla="*/ 2147483647 h 99"/>
                  <a:gd name="T8" fmla="*/ 2147483647 w 100"/>
                  <a:gd name="T9" fmla="*/ 2147483647 h 99"/>
                  <a:gd name="T10" fmla="*/ 2147483647 w 100"/>
                  <a:gd name="T11" fmla="*/ 2147483647 h 99"/>
                  <a:gd name="T12" fmla="*/ 2147483647 w 100"/>
                  <a:gd name="T13" fmla="*/ 2147483647 h 99"/>
                  <a:gd name="T14" fmla="*/ 2147483647 w 100"/>
                  <a:gd name="T15" fmla="*/ 2147483647 h 99"/>
                  <a:gd name="T16" fmla="*/ 2147483647 w 100"/>
                  <a:gd name="T17" fmla="*/ 2147483647 h 9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0" h="99">
                    <a:moveTo>
                      <a:pt x="77" y="82"/>
                    </a:moveTo>
                    <a:cubicBezTo>
                      <a:pt x="94" y="73"/>
                      <a:pt x="100" y="51"/>
                      <a:pt x="90" y="34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74" y="6"/>
                      <a:pt x="52" y="0"/>
                      <a:pt x="36" y="10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6" y="27"/>
                      <a:pt x="0" y="48"/>
                      <a:pt x="10" y="65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26" y="94"/>
                      <a:pt x="48" y="99"/>
                      <a:pt x="65" y="90"/>
                    </a:cubicBezTo>
                    <a:lnTo>
                      <a:pt x="77" y="82"/>
                    </a:lnTo>
                    <a:close/>
                  </a:path>
                </a:pathLst>
              </a:custGeom>
              <a:solidFill>
                <a:srgbClr val="F0EE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13" name="Freeform 81"/>
              <p:cNvSpPr>
                <a:spLocks/>
              </p:cNvSpPr>
              <p:nvPr/>
            </p:nvSpPr>
            <p:spPr bwMode="auto">
              <a:xfrm>
                <a:off x="2936876" y="2444750"/>
                <a:ext cx="881063" cy="863600"/>
              </a:xfrm>
              <a:custGeom>
                <a:avLst/>
                <a:gdLst>
                  <a:gd name="T0" fmla="*/ 2147483647 w 555"/>
                  <a:gd name="T1" fmla="*/ 2147483647 h 544"/>
                  <a:gd name="T2" fmla="*/ 2147483647 w 555"/>
                  <a:gd name="T3" fmla="*/ 2147483647 h 544"/>
                  <a:gd name="T4" fmla="*/ 0 w 555"/>
                  <a:gd name="T5" fmla="*/ 2147483647 h 544"/>
                  <a:gd name="T6" fmla="*/ 2147483647 w 555"/>
                  <a:gd name="T7" fmla="*/ 0 h 544"/>
                  <a:gd name="T8" fmla="*/ 2147483647 w 555"/>
                  <a:gd name="T9" fmla="*/ 2147483647 h 5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5" h="544">
                    <a:moveTo>
                      <a:pt x="555" y="337"/>
                    </a:moveTo>
                    <a:lnTo>
                      <a:pt x="195" y="544"/>
                    </a:lnTo>
                    <a:lnTo>
                      <a:pt x="0" y="207"/>
                    </a:lnTo>
                    <a:lnTo>
                      <a:pt x="360" y="0"/>
                    </a:lnTo>
                    <a:lnTo>
                      <a:pt x="555" y="337"/>
                    </a:lnTo>
                    <a:close/>
                  </a:path>
                </a:pathLst>
              </a:custGeom>
              <a:solidFill>
                <a:srgbClr val="EBC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14" name="Freeform 82"/>
              <p:cNvSpPr>
                <a:spLocks/>
              </p:cNvSpPr>
              <p:nvPr/>
            </p:nvSpPr>
            <p:spPr bwMode="auto">
              <a:xfrm>
                <a:off x="2320926" y="1660525"/>
                <a:ext cx="1376363" cy="1293813"/>
              </a:xfrm>
              <a:custGeom>
                <a:avLst/>
                <a:gdLst>
                  <a:gd name="T0" fmla="*/ 2147483647 w 525"/>
                  <a:gd name="T1" fmla="*/ 2147483647 h 493"/>
                  <a:gd name="T2" fmla="*/ 2147483647 w 525"/>
                  <a:gd name="T3" fmla="*/ 2147483647 h 493"/>
                  <a:gd name="T4" fmla="*/ 2147483647 w 525"/>
                  <a:gd name="T5" fmla="*/ 2147483647 h 493"/>
                  <a:gd name="T6" fmla="*/ 2147483647 w 525"/>
                  <a:gd name="T7" fmla="*/ 2147483647 h 493"/>
                  <a:gd name="T8" fmla="*/ 2147483647 w 525"/>
                  <a:gd name="T9" fmla="*/ 2147483647 h 493"/>
                  <a:gd name="T10" fmla="*/ 2147483647 w 525"/>
                  <a:gd name="T11" fmla="*/ 2147483647 h 493"/>
                  <a:gd name="T12" fmla="*/ 2147483647 w 525"/>
                  <a:gd name="T13" fmla="*/ 2147483647 h 493"/>
                  <a:gd name="T14" fmla="*/ 2147483647 w 525"/>
                  <a:gd name="T15" fmla="*/ 2147483647 h 493"/>
                  <a:gd name="T16" fmla="*/ 2147483647 w 525"/>
                  <a:gd name="T17" fmla="*/ 2147483647 h 4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25" h="493">
                    <a:moveTo>
                      <a:pt x="504" y="219"/>
                    </a:moveTo>
                    <a:cubicBezTo>
                      <a:pt x="525" y="255"/>
                      <a:pt x="517" y="298"/>
                      <a:pt x="487" y="316"/>
                    </a:cubicBezTo>
                    <a:cubicBezTo>
                      <a:pt x="210" y="475"/>
                      <a:pt x="210" y="475"/>
                      <a:pt x="210" y="475"/>
                    </a:cubicBezTo>
                    <a:cubicBezTo>
                      <a:pt x="180" y="493"/>
                      <a:pt x="138" y="478"/>
                      <a:pt x="117" y="442"/>
                    </a:cubicBezTo>
                    <a:cubicBezTo>
                      <a:pt x="21" y="274"/>
                      <a:pt x="21" y="274"/>
                      <a:pt x="21" y="274"/>
                    </a:cubicBezTo>
                    <a:cubicBezTo>
                      <a:pt x="0" y="238"/>
                      <a:pt x="8" y="195"/>
                      <a:pt x="38" y="178"/>
                    </a:cubicBezTo>
                    <a:cubicBezTo>
                      <a:pt x="315" y="18"/>
                      <a:pt x="315" y="18"/>
                      <a:pt x="315" y="18"/>
                    </a:cubicBezTo>
                    <a:cubicBezTo>
                      <a:pt x="345" y="0"/>
                      <a:pt x="387" y="15"/>
                      <a:pt x="407" y="51"/>
                    </a:cubicBezTo>
                    <a:lnTo>
                      <a:pt x="504" y="219"/>
                    </a:lnTo>
                    <a:close/>
                  </a:path>
                </a:pathLst>
              </a:custGeom>
              <a:solidFill>
                <a:srgbClr val="FAD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15" name="Freeform 83"/>
              <p:cNvSpPr>
                <a:spLocks/>
              </p:cNvSpPr>
              <p:nvPr/>
            </p:nvSpPr>
            <p:spPr bwMode="auto">
              <a:xfrm>
                <a:off x="2949576" y="2525713"/>
                <a:ext cx="841375" cy="633413"/>
              </a:xfrm>
              <a:custGeom>
                <a:avLst/>
                <a:gdLst>
                  <a:gd name="T0" fmla="*/ 2147483647 w 530"/>
                  <a:gd name="T1" fmla="*/ 2147483647 h 399"/>
                  <a:gd name="T2" fmla="*/ 2147483647 w 530"/>
                  <a:gd name="T3" fmla="*/ 2147483647 h 399"/>
                  <a:gd name="T4" fmla="*/ 0 w 530"/>
                  <a:gd name="T5" fmla="*/ 2147483647 h 399"/>
                  <a:gd name="T6" fmla="*/ 2147483647 w 530"/>
                  <a:gd name="T7" fmla="*/ 0 h 399"/>
                  <a:gd name="T8" fmla="*/ 2147483647 w 530"/>
                  <a:gd name="T9" fmla="*/ 2147483647 h 3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0" h="399">
                    <a:moveTo>
                      <a:pt x="530" y="139"/>
                    </a:moveTo>
                    <a:lnTo>
                      <a:pt x="81" y="399"/>
                    </a:lnTo>
                    <a:lnTo>
                      <a:pt x="0" y="260"/>
                    </a:lnTo>
                    <a:lnTo>
                      <a:pt x="451" y="0"/>
                    </a:lnTo>
                    <a:lnTo>
                      <a:pt x="530" y="139"/>
                    </a:lnTo>
                    <a:close/>
                  </a:path>
                </a:pathLst>
              </a:custGeom>
              <a:solidFill>
                <a:srgbClr val="FEFA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16" name="Freeform 84"/>
              <p:cNvSpPr>
                <a:spLocks/>
              </p:cNvSpPr>
              <p:nvPr/>
            </p:nvSpPr>
            <p:spPr bwMode="auto">
              <a:xfrm>
                <a:off x="3657601" y="2525713"/>
                <a:ext cx="133350" cy="293688"/>
              </a:xfrm>
              <a:custGeom>
                <a:avLst/>
                <a:gdLst>
                  <a:gd name="T0" fmla="*/ 2147483647 w 84"/>
                  <a:gd name="T1" fmla="*/ 2147483647 h 185"/>
                  <a:gd name="T2" fmla="*/ 0 w 84"/>
                  <a:gd name="T3" fmla="*/ 2147483647 h 185"/>
                  <a:gd name="T4" fmla="*/ 0 w 84"/>
                  <a:gd name="T5" fmla="*/ 0 h 185"/>
                  <a:gd name="T6" fmla="*/ 2147483647 w 84"/>
                  <a:gd name="T7" fmla="*/ 0 h 185"/>
                  <a:gd name="T8" fmla="*/ 2147483647 w 84"/>
                  <a:gd name="T9" fmla="*/ 2147483647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185">
                    <a:moveTo>
                      <a:pt x="84" y="139"/>
                    </a:moveTo>
                    <a:lnTo>
                      <a:pt x="0" y="18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84" y="139"/>
                    </a:lnTo>
                    <a:close/>
                  </a:path>
                </a:pathLst>
              </a:custGeom>
              <a:solidFill>
                <a:srgbClr val="BFBC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17" name="Freeform 85"/>
              <p:cNvSpPr>
                <a:spLocks/>
              </p:cNvSpPr>
              <p:nvPr/>
            </p:nvSpPr>
            <p:spPr bwMode="auto">
              <a:xfrm>
                <a:off x="3000376" y="2701925"/>
                <a:ext cx="1381125" cy="915988"/>
              </a:xfrm>
              <a:custGeom>
                <a:avLst/>
                <a:gdLst>
                  <a:gd name="T0" fmla="*/ 2147483647 w 870"/>
                  <a:gd name="T1" fmla="*/ 2147483647 h 577"/>
                  <a:gd name="T2" fmla="*/ 2147483647 w 870"/>
                  <a:gd name="T3" fmla="*/ 2147483647 h 577"/>
                  <a:gd name="T4" fmla="*/ 0 w 870"/>
                  <a:gd name="T5" fmla="*/ 2147483647 h 577"/>
                  <a:gd name="T6" fmla="*/ 2147483647 w 870"/>
                  <a:gd name="T7" fmla="*/ 0 h 577"/>
                  <a:gd name="T8" fmla="*/ 2147483647 w 870"/>
                  <a:gd name="T9" fmla="*/ 2147483647 h 5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0" h="577">
                    <a:moveTo>
                      <a:pt x="870" y="577"/>
                    </a:moveTo>
                    <a:lnTo>
                      <a:pt x="150" y="577"/>
                    </a:lnTo>
                    <a:lnTo>
                      <a:pt x="0" y="316"/>
                    </a:lnTo>
                    <a:lnTo>
                      <a:pt x="548" y="0"/>
                    </a:lnTo>
                    <a:lnTo>
                      <a:pt x="870" y="577"/>
                    </a:lnTo>
                    <a:close/>
                  </a:path>
                </a:pathLst>
              </a:custGeom>
              <a:solidFill>
                <a:srgbClr val="473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18" name="Freeform 86"/>
              <p:cNvSpPr>
                <a:spLocks/>
              </p:cNvSpPr>
              <p:nvPr/>
            </p:nvSpPr>
            <p:spPr bwMode="auto">
              <a:xfrm>
                <a:off x="3657601" y="2701925"/>
                <a:ext cx="723900" cy="915988"/>
              </a:xfrm>
              <a:custGeom>
                <a:avLst/>
                <a:gdLst>
                  <a:gd name="T0" fmla="*/ 2147483647 w 456"/>
                  <a:gd name="T1" fmla="*/ 2147483647 h 577"/>
                  <a:gd name="T2" fmla="*/ 0 w 456"/>
                  <a:gd name="T3" fmla="*/ 2147483647 h 577"/>
                  <a:gd name="T4" fmla="*/ 0 w 456"/>
                  <a:gd name="T5" fmla="*/ 2147483647 h 577"/>
                  <a:gd name="T6" fmla="*/ 2147483647 w 456"/>
                  <a:gd name="T7" fmla="*/ 0 h 577"/>
                  <a:gd name="T8" fmla="*/ 2147483647 w 456"/>
                  <a:gd name="T9" fmla="*/ 2147483647 h 5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6" h="577">
                    <a:moveTo>
                      <a:pt x="456" y="577"/>
                    </a:moveTo>
                    <a:lnTo>
                      <a:pt x="0" y="577"/>
                    </a:lnTo>
                    <a:lnTo>
                      <a:pt x="0" y="74"/>
                    </a:lnTo>
                    <a:lnTo>
                      <a:pt x="134" y="0"/>
                    </a:lnTo>
                    <a:lnTo>
                      <a:pt x="456" y="577"/>
                    </a:lnTo>
                    <a:close/>
                  </a:path>
                </a:pathLst>
              </a:custGeom>
              <a:solidFill>
                <a:srgbClr val="352F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19" name="Freeform 87"/>
              <p:cNvSpPr>
                <a:spLocks/>
              </p:cNvSpPr>
              <p:nvPr/>
            </p:nvSpPr>
            <p:spPr bwMode="auto">
              <a:xfrm>
                <a:off x="3549651" y="2616200"/>
                <a:ext cx="173038" cy="169863"/>
              </a:xfrm>
              <a:custGeom>
                <a:avLst/>
                <a:gdLst>
                  <a:gd name="T0" fmla="*/ 2147483647 w 66"/>
                  <a:gd name="T1" fmla="*/ 2147483647 h 65"/>
                  <a:gd name="T2" fmla="*/ 2147483647 w 66"/>
                  <a:gd name="T3" fmla="*/ 2147483647 h 65"/>
                  <a:gd name="T4" fmla="*/ 2147483647 w 66"/>
                  <a:gd name="T5" fmla="*/ 2147483647 h 65"/>
                  <a:gd name="T6" fmla="*/ 2147483647 w 66"/>
                  <a:gd name="T7" fmla="*/ 2147483647 h 65"/>
                  <a:gd name="T8" fmla="*/ 2147483647 w 66"/>
                  <a:gd name="T9" fmla="*/ 2147483647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" h="65">
                    <a:moveTo>
                      <a:pt x="58" y="18"/>
                    </a:moveTo>
                    <a:cubicBezTo>
                      <a:pt x="66" y="32"/>
                      <a:pt x="61" y="49"/>
                      <a:pt x="47" y="57"/>
                    </a:cubicBezTo>
                    <a:cubicBezTo>
                      <a:pt x="34" y="65"/>
                      <a:pt x="16" y="61"/>
                      <a:pt x="8" y="47"/>
                    </a:cubicBezTo>
                    <a:cubicBezTo>
                      <a:pt x="0" y="33"/>
                      <a:pt x="5" y="16"/>
                      <a:pt x="19" y="8"/>
                    </a:cubicBezTo>
                    <a:cubicBezTo>
                      <a:pt x="32" y="0"/>
                      <a:pt x="50" y="4"/>
                      <a:pt x="58" y="18"/>
                    </a:cubicBezTo>
                    <a:close/>
                  </a:path>
                </a:pathLst>
              </a:custGeom>
              <a:solidFill>
                <a:srgbClr val="F9E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20" name="Freeform 88"/>
              <p:cNvSpPr>
                <a:spLocks/>
              </p:cNvSpPr>
              <p:nvPr/>
            </p:nvSpPr>
            <p:spPr bwMode="auto">
              <a:xfrm>
                <a:off x="0" y="1663700"/>
                <a:ext cx="592138" cy="354013"/>
              </a:xfrm>
              <a:custGeom>
                <a:avLst/>
                <a:gdLst>
                  <a:gd name="T0" fmla="*/ 2147483647 w 226"/>
                  <a:gd name="T1" fmla="*/ 2147483647 h 135"/>
                  <a:gd name="T2" fmla="*/ 2147483647 w 226"/>
                  <a:gd name="T3" fmla="*/ 2147483647 h 135"/>
                  <a:gd name="T4" fmla="*/ 2147483647 w 226"/>
                  <a:gd name="T5" fmla="*/ 2147483647 h 135"/>
                  <a:gd name="T6" fmla="*/ 2147483647 w 226"/>
                  <a:gd name="T7" fmla="*/ 2147483647 h 135"/>
                  <a:gd name="T8" fmla="*/ 2147483647 w 226"/>
                  <a:gd name="T9" fmla="*/ 2147483647 h 135"/>
                  <a:gd name="T10" fmla="*/ 2147483647 w 226"/>
                  <a:gd name="T11" fmla="*/ 2147483647 h 135"/>
                  <a:gd name="T12" fmla="*/ 2147483647 w 226"/>
                  <a:gd name="T13" fmla="*/ 2147483647 h 135"/>
                  <a:gd name="T14" fmla="*/ 2147483647 w 226"/>
                  <a:gd name="T15" fmla="*/ 2147483647 h 135"/>
                  <a:gd name="T16" fmla="*/ 2147483647 w 226"/>
                  <a:gd name="T17" fmla="*/ 214748364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6" h="135">
                    <a:moveTo>
                      <a:pt x="8" y="100"/>
                    </a:moveTo>
                    <a:cubicBezTo>
                      <a:pt x="13" y="122"/>
                      <a:pt x="34" y="135"/>
                      <a:pt x="56" y="130"/>
                    </a:cubicBezTo>
                    <a:cubicBezTo>
                      <a:pt x="191" y="99"/>
                      <a:pt x="191" y="99"/>
                      <a:pt x="191" y="99"/>
                    </a:cubicBezTo>
                    <a:cubicBezTo>
                      <a:pt x="212" y="94"/>
                      <a:pt x="226" y="73"/>
                      <a:pt x="221" y="51"/>
                    </a:cubicBezTo>
                    <a:cubicBezTo>
                      <a:pt x="217" y="35"/>
                      <a:pt x="217" y="35"/>
                      <a:pt x="217" y="35"/>
                    </a:cubicBezTo>
                    <a:cubicBezTo>
                      <a:pt x="212" y="14"/>
                      <a:pt x="191" y="0"/>
                      <a:pt x="169" y="5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13" y="41"/>
                      <a:pt x="0" y="63"/>
                      <a:pt x="4" y="84"/>
                    </a:cubicBezTo>
                    <a:lnTo>
                      <a:pt x="8" y="100"/>
                    </a:lnTo>
                    <a:close/>
                  </a:path>
                </a:pathLst>
              </a:custGeom>
              <a:solidFill>
                <a:srgbClr val="FAD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21" name="Freeform 89"/>
              <p:cNvSpPr>
                <a:spLocks/>
              </p:cNvSpPr>
              <p:nvPr/>
            </p:nvSpPr>
            <p:spPr bwMode="auto">
              <a:xfrm>
                <a:off x="330201" y="1697038"/>
                <a:ext cx="217488" cy="220663"/>
              </a:xfrm>
              <a:custGeom>
                <a:avLst/>
                <a:gdLst>
                  <a:gd name="T0" fmla="*/ 2147483647 w 83"/>
                  <a:gd name="T1" fmla="*/ 2147483647 h 84"/>
                  <a:gd name="T2" fmla="*/ 2147483647 w 83"/>
                  <a:gd name="T3" fmla="*/ 2147483647 h 84"/>
                  <a:gd name="T4" fmla="*/ 2147483647 w 83"/>
                  <a:gd name="T5" fmla="*/ 2147483647 h 84"/>
                  <a:gd name="T6" fmla="*/ 2147483647 w 83"/>
                  <a:gd name="T7" fmla="*/ 2147483647 h 84"/>
                  <a:gd name="T8" fmla="*/ 2147483647 w 83"/>
                  <a:gd name="T9" fmla="*/ 2147483647 h 84"/>
                  <a:gd name="T10" fmla="*/ 2147483647 w 83"/>
                  <a:gd name="T11" fmla="*/ 2147483647 h 84"/>
                  <a:gd name="T12" fmla="*/ 2147483647 w 83"/>
                  <a:gd name="T13" fmla="*/ 2147483647 h 84"/>
                  <a:gd name="T14" fmla="*/ 2147483647 w 83"/>
                  <a:gd name="T15" fmla="*/ 2147483647 h 84"/>
                  <a:gd name="T16" fmla="*/ 2147483647 w 83"/>
                  <a:gd name="T17" fmla="*/ 2147483647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3" h="84">
                    <a:moveTo>
                      <a:pt x="7" y="57"/>
                    </a:moveTo>
                    <a:cubicBezTo>
                      <a:pt x="11" y="73"/>
                      <a:pt x="27" y="84"/>
                      <a:pt x="44" y="80"/>
                    </a:cubicBezTo>
                    <a:cubicBezTo>
                      <a:pt x="55" y="77"/>
                      <a:pt x="55" y="77"/>
                      <a:pt x="55" y="77"/>
                    </a:cubicBezTo>
                    <a:cubicBezTo>
                      <a:pt x="72" y="73"/>
                      <a:pt x="83" y="57"/>
                      <a:pt x="79" y="40"/>
                    </a:cubicBezTo>
                    <a:cubicBezTo>
                      <a:pt x="76" y="27"/>
                      <a:pt x="76" y="27"/>
                      <a:pt x="76" y="27"/>
                    </a:cubicBezTo>
                    <a:cubicBezTo>
                      <a:pt x="72" y="11"/>
                      <a:pt x="55" y="0"/>
                      <a:pt x="39" y="4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10" y="11"/>
                      <a:pt x="0" y="27"/>
                      <a:pt x="4" y="44"/>
                    </a:cubicBezTo>
                    <a:lnTo>
                      <a:pt x="7" y="57"/>
                    </a:lnTo>
                    <a:close/>
                  </a:path>
                </a:pathLst>
              </a:custGeom>
              <a:solidFill>
                <a:srgbClr val="F0EE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8683" name="组合 33"/>
            <p:cNvGrpSpPr>
              <a:grpSpLocks/>
            </p:cNvGrpSpPr>
            <p:nvPr/>
          </p:nvGrpSpPr>
          <p:grpSpPr bwMode="auto">
            <a:xfrm>
              <a:off x="2063154" y="659842"/>
              <a:ext cx="773981" cy="773981"/>
              <a:chOff x="0" y="0"/>
              <a:chExt cx="773981" cy="773981"/>
            </a:xfrm>
          </p:grpSpPr>
          <p:sp>
            <p:nvSpPr>
              <p:cNvPr id="28687" name="椭圆 4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73981" cy="773981"/>
              </a:xfrm>
              <a:prstGeom prst="ellipse">
                <a:avLst/>
              </a:pr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  <a:ea typeface="微软雅黑" pitchFamily="34" charset="-122"/>
                </a:endParaRPr>
              </a:p>
            </p:txBody>
          </p:sp>
          <p:pic>
            <p:nvPicPr>
              <p:cNvPr id="28688" name="组合 42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308" y="195814"/>
                <a:ext cx="414110" cy="409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684" name="组合 36"/>
            <p:cNvGrpSpPr>
              <a:grpSpLocks/>
            </p:cNvGrpSpPr>
            <p:nvPr/>
          </p:nvGrpSpPr>
          <p:grpSpPr bwMode="auto">
            <a:xfrm>
              <a:off x="1012182" y="1187100"/>
              <a:ext cx="773981" cy="773981"/>
              <a:chOff x="0" y="0"/>
              <a:chExt cx="773981" cy="773981"/>
            </a:xfrm>
          </p:grpSpPr>
          <p:sp>
            <p:nvSpPr>
              <p:cNvPr id="28685" name="椭圆 3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73981" cy="773981"/>
              </a:xfrm>
              <a:prstGeom prst="ellipse">
                <a:avLst/>
              </a:prstGeom>
              <a:solidFill>
                <a:srgbClr val="C2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8686" name="Freeform 363"/>
              <p:cNvSpPr>
                <a:spLocks/>
              </p:cNvSpPr>
              <p:nvPr/>
            </p:nvSpPr>
            <p:spPr bwMode="auto">
              <a:xfrm rot="-1586594">
                <a:off x="170193" y="225670"/>
                <a:ext cx="433592" cy="312712"/>
              </a:xfrm>
              <a:custGeom>
                <a:avLst/>
                <a:gdLst>
                  <a:gd name="T0" fmla="*/ 2147483647 w 291"/>
                  <a:gd name="T1" fmla="*/ 2147483647 h 210"/>
                  <a:gd name="T2" fmla="*/ 2147483647 w 291"/>
                  <a:gd name="T3" fmla="*/ 2147483647 h 210"/>
                  <a:gd name="T4" fmla="*/ 2147483647 w 291"/>
                  <a:gd name="T5" fmla="*/ 0 h 210"/>
                  <a:gd name="T6" fmla="*/ 2147483647 w 291"/>
                  <a:gd name="T7" fmla="*/ 2147483647 h 210"/>
                  <a:gd name="T8" fmla="*/ 2147483647 w 291"/>
                  <a:gd name="T9" fmla="*/ 2147483647 h 210"/>
                  <a:gd name="T10" fmla="*/ 2147483647 w 291"/>
                  <a:gd name="T11" fmla="*/ 2147483647 h 210"/>
                  <a:gd name="T12" fmla="*/ 2147483647 w 291"/>
                  <a:gd name="T13" fmla="*/ 2147483647 h 210"/>
                  <a:gd name="T14" fmla="*/ 2147483647 w 291"/>
                  <a:gd name="T15" fmla="*/ 2147483647 h 210"/>
                  <a:gd name="T16" fmla="*/ 2147483647 w 291"/>
                  <a:gd name="T17" fmla="*/ 2147483647 h 210"/>
                  <a:gd name="T18" fmla="*/ 2147483647 w 291"/>
                  <a:gd name="T19" fmla="*/ 2147483647 h 210"/>
                  <a:gd name="T20" fmla="*/ 2147483647 w 291"/>
                  <a:gd name="T21" fmla="*/ 2147483647 h 210"/>
                  <a:gd name="T22" fmla="*/ 2147483647 w 291"/>
                  <a:gd name="T23" fmla="*/ 2147483647 h 210"/>
                  <a:gd name="T24" fmla="*/ 2147483647 w 291"/>
                  <a:gd name="T25" fmla="*/ 2147483647 h 210"/>
                  <a:gd name="T26" fmla="*/ 2147483647 w 291"/>
                  <a:gd name="T27" fmla="*/ 2147483647 h 210"/>
                  <a:gd name="T28" fmla="*/ 2147483647 w 291"/>
                  <a:gd name="T29" fmla="*/ 2147483647 h 210"/>
                  <a:gd name="T30" fmla="*/ 2147483647 w 291"/>
                  <a:gd name="T31" fmla="*/ 2147483647 h 210"/>
                  <a:gd name="T32" fmla="*/ 2147483647 w 291"/>
                  <a:gd name="T33" fmla="*/ 2147483647 h 210"/>
                  <a:gd name="T34" fmla="*/ 2147483647 w 291"/>
                  <a:gd name="T35" fmla="*/ 2147483647 h 210"/>
                  <a:gd name="T36" fmla="*/ 2147483647 w 291"/>
                  <a:gd name="T37" fmla="*/ 2147483647 h 210"/>
                  <a:gd name="T38" fmla="*/ 2147483647 w 291"/>
                  <a:gd name="T39" fmla="*/ 2147483647 h 210"/>
                  <a:gd name="T40" fmla="*/ 2147483647 w 291"/>
                  <a:gd name="T41" fmla="*/ 2147483647 h 210"/>
                  <a:gd name="T42" fmla="*/ 2147483647 w 291"/>
                  <a:gd name="T43" fmla="*/ 2147483647 h 210"/>
                  <a:gd name="T44" fmla="*/ 2147483647 w 291"/>
                  <a:gd name="T45" fmla="*/ 2147483647 h 210"/>
                  <a:gd name="T46" fmla="*/ 2147483647 w 291"/>
                  <a:gd name="T47" fmla="*/ 2147483647 h 210"/>
                  <a:gd name="T48" fmla="*/ 2147483647 w 291"/>
                  <a:gd name="T49" fmla="*/ 2147483647 h 210"/>
                  <a:gd name="T50" fmla="*/ 2147483647 w 291"/>
                  <a:gd name="T51" fmla="*/ 2147483647 h 210"/>
                  <a:gd name="T52" fmla="*/ 2147483647 w 291"/>
                  <a:gd name="T53" fmla="*/ 2147483647 h 210"/>
                  <a:gd name="T54" fmla="*/ 2147483647 w 291"/>
                  <a:gd name="T55" fmla="*/ 2147483647 h 210"/>
                  <a:gd name="T56" fmla="*/ 2147483647 w 291"/>
                  <a:gd name="T57" fmla="*/ 2147483647 h 21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91" h="210">
                    <a:moveTo>
                      <a:pt x="287" y="75"/>
                    </a:moveTo>
                    <a:cubicBezTo>
                      <a:pt x="275" y="61"/>
                      <a:pt x="230" y="24"/>
                      <a:pt x="230" y="24"/>
                    </a:cubicBezTo>
                    <a:cubicBezTo>
                      <a:pt x="223" y="0"/>
                      <a:pt x="223" y="0"/>
                      <a:pt x="223" y="0"/>
                    </a:cubicBezTo>
                    <a:cubicBezTo>
                      <a:pt x="173" y="63"/>
                      <a:pt x="173" y="63"/>
                      <a:pt x="173" y="63"/>
                    </a:cubicBezTo>
                    <a:cubicBezTo>
                      <a:pt x="35" y="63"/>
                      <a:pt x="35" y="63"/>
                      <a:pt x="35" y="63"/>
                    </a:cubicBezTo>
                    <a:cubicBezTo>
                      <a:pt x="35" y="63"/>
                      <a:pt x="34" y="63"/>
                      <a:pt x="34" y="63"/>
                    </a:cubicBezTo>
                    <a:cubicBezTo>
                      <a:pt x="33" y="63"/>
                      <a:pt x="33" y="63"/>
                      <a:pt x="33" y="63"/>
                    </a:cubicBezTo>
                    <a:cubicBezTo>
                      <a:pt x="33" y="63"/>
                      <a:pt x="33" y="63"/>
                      <a:pt x="33" y="63"/>
                    </a:cubicBezTo>
                    <a:cubicBezTo>
                      <a:pt x="30" y="64"/>
                      <a:pt x="28" y="65"/>
                      <a:pt x="26" y="68"/>
                    </a:cubicBezTo>
                    <a:cubicBezTo>
                      <a:pt x="3" y="104"/>
                      <a:pt x="3" y="104"/>
                      <a:pt x="3" y="104"/>
                    </a:cubicBezTo>
                    <a:cubicBezTo>
                      <a:pt x="0" y="109"/>
                      <a:pt x="2" y="115"/>
                      <a:pt x="6" y="118"/>
                    </a:cubicBezTo>
                    <a:cubicBezTo>
                      <a:pt x="8" y="119"/>
                      <a:pt x="10" y="119"/>
                      <a:pt x="11" y="119"/>
                    </a:cubicBezTo>
                    <a:cubicBezTo>
                      <a:pt x="15" y="119"/>
                      <a:pt x="18" y="118"/>
                      <a:pt x="20" y="115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3" y="132"/>
                      <a:pt x="33" y="132"/>
                      <a:pt x="33" y="132"/>
                    </a:cubicBezTo>
                    <a:cubicBezTo>
                      <a:pt x="33" y="132"/>
                      <a:pt x="33" y="132"/>
                      <a:pt x="33" y="132"/>
                    </a:cubicBezTo>
                    <a:cubicBezTo>
                      <a:pt x="33" y="198"/>
                      <a:pt x="33" y="198"/>
                      <a:pt x="33" y="198"/>
                    </a:cubicBezTo>
                    <a:cubicBezTo>
                      <a:pt x="33" y="205"/>
                      <a:pt x="38" y="210"/>
                      <a:pt x="45" y="210"/>
                    </a:cubicBezTo>
                    <a:cubicBezTo>
                      <a:pt x="51" y="210"/>
                      <a:pt x="57" y="205"/>
                      <a:pt x="57" y="198"/>
                    </a:cubicBezTo>
                    <a:cubicBezTo>
                      <a:pt x="57" y="134"/>
                      <a:pt x="57" y="134"/>
                      <a:pt x="57" y="134"/>
                    </a:cubicBezTo>
                    <a:cubicBezTo>
                      <a:pt x="192" y="146"/>
                      <a:pt x="192" y="146"/>
                      <a:pt x="192" y="146"/>
                    </a:cubicBezTo>
                    <a:cubicBezTo>
                      <a:pt x="192" y="198"/>
                      <a:pt x="192" y="198"/>
                      <a:pt x="192" y="198"/>
                    </a:cubicBezTo>
                    <a:cubicBezTo>
                      <a:pt x="192" y="205"/>
                      <a:pt x="197" y="210"/>
                      <a:pt x="204" y="210"/>
                    </a:cubicBezTo>
                    <a:cubicBezTo>
                      <a:pt x="210" y="210"/>
                      <a:pt x="216" y="205"/>
                      <a:pt x="216" y="198"/>
                    </a:cubicBezTo>
                    <a:cubicBezTo>
                      <a:pt x="216" y="148"/>
                      <a:pt x="216" y="148"/>
                      <a:pt x="216" y="148"/>
                    </a:cubicBezTo>
                    <a:cubicBezTo>
                      <a:pt x="216" y="125"/>
                      <a:pt x="216" y="125"/>
                      <a:pt x="216" y="125"/>
                    </a:cubicBezTo>
                    <a:cubicBezTo>
                      <a:pt x="216" y="90"/>
                      <a:pt x="216" y="90"/>
                      <a:pt x="216" y="90"/>
                    </a:cubicBezTo>
                    <a:cubicBezTo>
                      <a:pt x="288" y="85"/>
                      <a:pt x="288" y="85"/>
                      <a:pt x="288" y="85"/>
                    </a:cubicBezTo>
                    <a:cubicBezTo>
                      <a:pt x="288" y="83"/>
                      <a:pt x="291" y="80"/>
                      <a:pt x="287" y="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28675" name="文本框 78"/>
          <p:cNvSpPr txBox="1">
            <a:spLocks noChangeArrowheads="1"/>
          </p:cNvSpPr>
          <p:nvPr/>
        </p:nvSpPr>
        <p:spPr bwMode="auto">
          <a:xfrm>
            <a:off x="923925" y="4159250"/>
            <a:ext cx="48656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400" dirty="0" smtClean="0">
                <a:solidFill>
                  <a:srgbClr val="404553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400" dirty="0">
                <a:solidFill>
                  <a:srgbClr val="404553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400" dirty="0">
                <a:solidFill>
                  <a:srgbClr val="404553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400" dirty="0">
                <a:solidFill>
                  <a:srgbClr val="404553"/>
                </a:solidFill>
                <a:latin typeface="微软雅黑" pitchFamily="34" charset="-122"/>
                <a:ea typeface="微软雅黑" pitchFamily="34" charset="-122"/>
              </a:rPr>
              <a:t>模板的发布，课件及汇报</a:t>
            </a:r>
            <a:r>
              <a:rPr lang="en-US" altLang="zh-CN" sz="1400" dirty="0">
                <a:solidFill>
                  <a:srgbClr val="404553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400" dirty="0">
                <a:solidFill>
                  <a:srgbClr val="404553"/>
                </a:solidFill>
                <a:latin typeface="微软雅黑" pitchFamily="34" charset="-122"/>
                <a:ea typeface="微软雅黑" pitchFamily="34" charset="-122"/>
              </a:rPr>
              <a:t>的美化，并为您提供专业的</a:t>
            </a:r>
            <a:r>
              <a:rPr lang="en-US" altLang="zh-CN" sz="1400" dirty="0">
                <a:solidFill>
                  <a:srgbClr val="404553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400" dirty="0">
                <a:solidFill>
                  <a:srgbClr val="404553"/>
                </a:solidFill>
                <a:latin typeface="微软雅黑" pitchFamily="34" charset="-122"/>
                <a:ea typeface="微软雅黑" pitchFamily="34" charset="-122"/>
              </a:rPr>
              <a:t>个性定制服务。我们秉承“给您演示的光和热”的理念，为您分担职场压力</a:t>
            </a:r>
            <a:r>
              <a:rPr lang="en-US" altLang="zh-CN" sz="1400" dirty="0">
                <a:solidFill>
                  <a:srgbClr val="404553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400" dirty="0">
                <a:solidFill>
                  <a:srgbClr val="404553"/>
                </a:solidFill>
                <a:latin typeface="微软雅黑" pitchFamily="34" charset="-122"/>
                <a:ea typeface="微软雅黑" pitchFamily="34" charset="-122"/>
              </a:rPr>
              <a:t>让您的每一次亮相都信心澎湃。专业的团队，完善的售后，热情的服务，科学严谨的逻辑，一丝不苟的工作态度，定能使您的发展如虎添翼。</a:t>
            </a:r>
            <a:endParaRPr lang="en-US" sz="1400" dirty="0">
              <a:solidFill>
                <a:srgbClr val="40455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676" name="椭圆 87"/>
          <p:cNvSpPr>
            <a:spLocks noChangeArrowheads="1"/>
          </p:cNvSpPr>
          <p:nvPr/>
        </p:nvSpPr>
        <p:spPr bwMode="auto">
          <a:xfrm>
            <a:off x="2952750" y="3117850"/>
            <a:ext cx="812800" cy="812800"/>
          </a:xfrm>
          <a:prstGeom prst="ellipse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8677" name="Freeform 208"/>
          <p:cNvSpPr>
            <a:spLocks noEditPoints="1"/>
          </p:cNvSpPr>
          <p:nvPr/>
        </p:nvSpPr>
        <p:spPr bwMode="auto">
          <a:xfrm>
            <a:off x="3187700" y="3317875"/>
            <a:ext cx="338138" cy="388938"/>
          </a:xfrm>
          <a:custGeom>
            <a:avLst/>
            <a:gdLst>
              <a:gd name="T0" fmla="*/ 2147483647 w 252"/>
              <a:gd name="T1" fmla="*/ 2147483647 h 288"/>
              <a:gd name="T2" fmla="*/ 2147483647 w 252"/>
              <a:gd name="T3" fmla="*/ 2147483647 h 288"/>
              <a:gd name="T4" fmla="*/ 2147483647 w 252"/>
              <a:gd name="T5" fmla="*/ 2147483647 h 288"/>
              <a:gd name="T6" fmla="*/ 2147483647 w 252"/>
              <a:gd name="T7" fmla="*/ 2147483647 h 288"/>
              <a:gd name="T8" fmla="*/ 2147483647 w 252"/>
              <a:gd name="T9" fmla="*/ 2147483647 h 288"/>
              <a:gd name="T10" fmla="*/ 2147483647 w 252"/>
              <a:gd name="T11" fmla="*/ 0 h 288"/>
              <a:gd name="T12" fmla="*/ 2147483647 w 252"/>
              <a:gd name="T13" fmla="*/ 2147483647 h 288"/>
              <a:gd name="T14" fmla="*/ 2147483647 w 252"/>
              <a:gd name="T15" fmla="*/ 2147483647 h 288"/>
              <a:gd name="T16" fmla="*/ 2147483647 w 252"/>
              <a:gd name="T17" fmla="*/ 2147483647 h 288"/>
              <a:gd name="T18" fmla="*/ 2147483647 w 252"/>
              <a:gd name="T19" fmla="*/ 2147483647 h 288"/>
              <a:gd name="T20" fmla="*/ 2147483647 w 252"/>
              <a:gd name="T21" fmla="*/ 2147483647 h 288"/>
              <a:gd name="T22" fmla="*/ 0 w 252"/>
              <a:gd name="T23" fmla="*/ 2147483647 h 288"/>
              <a:gd name="T24" fmla="*/ 2147483647 w 252"/>
              <a:gd name="T25" fmla="*/ 2147483647 h 288"/>
              <a:gd name="T26" fmla="*/ 2147483647 w 252"/>
              <a:gd name="T27" fmla="*/ 2147483647 h 288"/>
              <a:gd name="T28" fmla="*/ 2147483647 w 252"/>
              <a:gd name="T29" fmla="*/ 2147483647 h 288"/>
              <a:gd name="T30" fmla="*/ 2147483647 w 252"/>
              <a:gd name="T31" fmla="*/ 2147483647 h 288"/>
              <a:gd name="T32" fmla="*/ 2147483647 w 252"/>
              <a:gd name="T33" fmla="*/ 2147483647 h 288"/>
              <a:gd name="T34" fmla="*/ 2147483647 w 252"/>
              <a:gd name="T35" fmla="*/ 2147483647 h 288"/>
              <a:gd name="T36" fmla="*/ 2147483647 w 252"/>
              <a:gd name="T37" fmla="*/ 2147483647 h 288"/>
              <a:gd name="T38" fmla="*/ 2147483647 w 252"/>
              <a:gd name="T39" fmla="*/ 2147483647 h 288"/>
              <a:gd name="T40" fmla="*/ 2147483647 w 252"/>
              <a:gd name="T41" fmla="*/ 2147483647 h 288"/>
              <a:gd name="T42" fmla="*/ 2147483647 w 252"/>
              <a:gd name="T43" fmla="*/ 2147483647 h 288"/>
              <a:gd name="T44" fmla="*/ 2147483647 w 252"/>
              <a:gd name="T45" fmla="*/ 2147483647 h 288"/>
              <a:gd name="T46" fmla="*/ 2147483647 w 252"/>
              <a:gd name="T47" fmla="*/ 2147483647 h 288"/>
              <a:gd name="T48" fmla="*/ 2147483647 w 252"/>
              <a:gd name="T49" fmla="*/ 2147483647 h 288"/>
              <a:gd name="T50" fmla="*/ 2147483647 w 252"/>
              <a:gd name="T51" fmla="*/ 2147483647 h 288"/>
              <a:gd name="T52" fmla="*/ 2147483647 w 252"/>
              <a:gd name="T53" fmla="*/ 2147483647 h 288"/>
              <a:gd name="T54" fmla="*/ 2147483647 w 252"/>
              <a:gd name="T55" fmla="*/ 2147483647 h 28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52" h="288">
                <a:moveTo>
                  <a:pt x="217" y="204"/>
                </a:moveTo>
                <a:cubicBezTo>
                  <a:pt x="217" y="202"/>
                  <a:pt x="217" y="199"/>
                  <a:pt x="217" y="196"/>
                </a:cubicBezTo>
                <a:cubicBezTo>
                  <a:pt x="217" y="126"/>
                  <a:pt x="217" y="126"/>
                  <a:pt x="217" y="126"/>
                </a:cubicBezTo>
                <a:cubicBezTo>
                  <a:pt x="217" y="86"/>
                  <a:pt x="192" y="53"/>
                  <a:pt x="156" y="40"/>
                </a:cubicBezTo>
                <a:cubicBezTo>
                  <a:pt x="157" y="37"/>
                  <a:pt x="158" y="35"/>
                  <a:pt x="158" y="32"/>
                </a:cubicBezTo>
                <a:cubicBezTo>
                  <a:pt x="158" y="14"/>
                  <a:pt x="143" y="0"/>
                  <a:pt x="126" y="0"/>
                </a:cubicBezTo>
                <a:cubicBezTo>
                  <a:pt x="109" y="0"/>
                  <a:pt x="94" y="14"/>
                  <a:pt x="94" y="32"/>
                </a:cubicBezTo>
                <a:cubicBezTo>
                  <a:pt x="94" y="35"/>
                  <a:pt x="95" y="37"/>
                  <a:pt x="96" y="40"/>
                </a:cubicBezTo>
                <a:cubicBezTo>
                  <a:pt x="60" y="53"/>
                  <a:pt x="35" y="86"/>
                  <a:pt x="35" y="126"/>
                </a:cubicBezTo>
                <a:cubicBezTo>
                  <a:pt x="35" y="196"/>
                  <a:pt x="35" y="196"/>
                  <a:pt x="35" y="196"/>
                </a:cubicBezTo>
                <a:cubicBezTo>
                  <a:pt x="35" y="199"/>
                  <a:pt x="35" y="202"/>
                  <a:pt x="35" y="20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246"/>
                  <a:pt x="6" y="252"/>
                  <a:pt x="14" y="252"/>
                </a:cubicBezTo>
                <a:cubicBezTo>
                  <a:pt x="95" y="252"/>
                  <a:pt x="95" y="252"/>
                  <a:pt x="95" y="252"/>
                </a:cubicBezTo>
                <a:cubicBezTo>
                  <a:pt x="95" y="254"/>
                  <a:pt x="94" y="255"/>
                  <a:pt x="94" y="256"/>
                </a:cubicBezTo>
                <a:cubicBezTo>
                  <a:pt x="94" y="274"/>
                  <a:pt x="109" y="288"/>
                  <a:pt x="126" y="288"/>
                </a:cubicBezTo>
                <a:cubicBezTo>
                  <a:pt x="143" y="288"/>
                  <a:pt x="158" y="274"/>
                  <a:pt x="158" y="256"/>
                </a:cubicBezTo>
                <a:cubicBezTo>
                  <a:pt x="158" y="255"/>
                  <a:pt x="157" y="254"/>
                  <a:pt x="157" y="252"/>
                </a:cubicBezTo>
                <a:cubicBezTo>
                  <a:pt x="238" y="252"/>
                  <a:pt x="238" y="252"/>
                  <a:pt x="238" y="252"/>
                </a:cubicBezTo>
                <a:cubicBezTo>
                  <a:pt x="246" y="252"/>
                  <a:pt x="252" y="246"/>
                  <a:pt x="252" y="238"/>
                </a:cubicBezTo>
                <a:lnTo>
                  <a:pt x="217" y="204"/>
                </a:lnTo>
                <a:close/>
                <a:moveTo>
                  <a:pt x="108" y="32"/>
                </a:moveTo>
                <a:cubicBezTo>
                  <a:pt x="108" y="22"/>
                  <a:pt x="116" y="14"/>
                  <a:pt x="126" y="14"/>
                </a:cubicBezTo>
                <a:cubicBezTo>
                  <a:pt x="136" y="14"/>
                  <a:pt x="144" y="22"/>
                  <a:pt x="144" y="32"/>
                </a:cubicBezTo>
                <a:cubicBezTo>
                  <a:pt x="144" y="33"/>
                  <a:pt x="143" y="35"/>
                  <a:pt x="143" y="37"/>
                </a:cubicBezTo>
                <a:cubicBezTo>
                  <a:pt x="137" y="36"/>
                  <a:pt x="132" y="35"/>
                  <a:pt x="126" y="35"/>
                </a:cubicBezTo>
                <a:cubicBezTo>
                  <a:pt x="120" y="35"/>
                  <a:pt x="115" y="36"/>
                  <a:pt x="109" y="37"/>
                </a:cubicBezTo>
                <a:cubicBezTo>
                  <a:pt x="109" y="35"/>
                  <a:pt x="108" y="33"/>
                  <a:pt x="108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678" name="椭圆 85"/>
          <p:cNvSpPr>
            <a:spLocks noChangeArrowheads="1"/>
          </p:cNvSpPr>
          <p:nvPr/>
        </p:nvSpPr>
        <p:spPr bwMode="auto">
          <a:xfrm>
            <a:off x="1811338" y="3121025"/>
            <a:ext cx="812800" cy="812800"/>
          </a:xfrm>
          <a:prstGeom prst="ellipse">
            <a:avLst/>
          </a:prstGeom>
          <a:solidFill>
            <a:srgbClr val="C200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8679" name="Freeform 251"/>
          <p:cNvSpPr>
            <a:spLocks noEditPoints="1"/>
          </p:cNvSpPr>
          <p:nvPr/>
        </p:nvSpPr>
        <p:spPr bwMode="auto">
          <a:xfrm>
            <a:off x="2019300" y="3376613"/>
            <a:ext cx="365125" cy="341312"/>
          </a:xfrm>
          <a:custGeom>
            <a:avLst/>
            <a:gdLst>
              <a:gd name="T0" fmla="*/ 2147483647 w 301"/>
              <a:gd name="T1" fmla="*/ 2147483647 h 282"/>
              <a:gd name="T2" fmla="*/ 2147483647 w 301"/>
              <a:gd name="T3" fmla="*/ 2147483647 h 282"/>
              <a:gd name="T4" fmla="*/ 2147483647 w 301"/>
              <a:gd name="T5" fmla="*/ 2147483647 h 282"/>
              <a:gd name="T6" fmla="*/ 2147483647 w 301"/>
              <a:gd name="T7" fmla="*/ 2147483647 h 282"/>
              <a:gd name="T8" fmla="*/ 2147483647 w 301"/>
              <a:gd name="T9" fmla="*/ 2147483647 h 282"/>
              <a:gd name="T10" fmla="*/ 2147483647 w 301"/>
              <a:gd name="T11" fmla="*/ 2147483647 h 282"/>
              <a:gd name="T12" fmla="*/ 2147483647 w 301"/>
              <a:gd name="T13" fmla="*/ 2147483647 h 282"/>
              <a:gd name="T14" fmla="*/ 2147483647 w 301"/>
              <a:gd name="T15" fmla="*/ 2147483647 h 282"/>
              <a:gd name="T16" fmla="*/ 2147483647 w 301"/>
              <a:gd name="T17" fmla="*/ 2147483647 h 282"/>
              <a:gd name="T18" fmla="*/ 2147483647 w 301"/>
              <a:gd name="T19" fmla="*/ 2147483647 h 282"/>
              <a:gd name="T20" fmla="*/ 2147483647 w 301"/>
              <a:gd name="T21" fmla="*/ 2147483647 h 282"/>
              <a:gd name="T22" fmla="*/ 2147483647 w 301"/>
              <a:gd name="T23" fmla="*/ 2147483647 h 282"/>
              <a:gd name="T24" fmla="*/ 2147483647 w 301"/>
              <a:gd name="T25" fmla="*/ 2147483647 h 282"/>
              <a:gd name="T26" fmla="*/ 2147483647 w 301"/>
              <a:gd name="T27" fmla="*/ 2147483647 h 282"/>
              <a:gd name="T28" fmla="*/ 2147483647 w 301"/>
              <a:gd name="T29" fmla="*/ 2147483647 h 282"/>
              <a:gd name="T30" fmla="*/ 2147483647 w 301"/>
              <a:gd name="T31" fmla="*/ 2147483647 h 282"/>
              <a:gd name="T32" fmla="*/ 2147483647 w 301"/>
              <a:gd name="T33" fmla="*/ 2147483647 h 282"/>
              <a:gd name="T34" fmla="*/ 2147483647 w 301"/>
              <a:gd name="T35" fmla="*/ 2147483647 h 282"/>
              <a:gd name="T36" fmla="*/ 2147483647 w 301"/>
              <a:gd name="T37" fmla="*/ 2147483647 h 28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01" h="282">
                <a:moveTo>
                  <a:pt x="266" y="192"/>
                </a:moveTo>
                <a:cubicBezTo>
                  <a:pt x="268" y="152"/>
                  <a:pt x="252" y="95"/>
                  <a:pt x="234" y="69"/>
                </a:cubicBezTo>
                <a:cubicBezTo>
                  <a:pt x="197" y="16"/>
                  <a:pt x="116" y="0"/>
                  <a:pt x="81" y="36"/>
                </a:cubicBezTo>
                <a:cubicBezTo>
                  <a:pt x="74" y="43"/>
                  <a:pt x="32" y="3"/>
                  <a:pt x="32" y="3"/>
                </a:cubicBezTo>
                <a:cubicBezTo>
                  <a:pt x="12" y="13"/>
                  <a:pt x="12" y="13"/>
                  <a:pt x="12" y="13"/>
                </a:cubicBezTo>
                <a:cubicBezTo>
                  <a:pt x="61" y="57"/>
                  <a:pt x="61" y="57"/>
                  <a:pt x="61" y="57"/>
                </a:cubicBezTo>
                <a:cubicBezTo>
                  <a:pt x="61" y="57"/>
                  <a:pt x="0" y="152"/>
                  <a:pt x="132" y="249"/>
                </a:cubicBezTo>
                <a:cubicBezTo>
                  <a:pt x="177" y="282"/>
                  <a:pt x="241" y="269"/>
                  <a:pt x="301" y="260"/>
                </a:cubicBezTo>
                <a:cubicBezTo>
                  <a:pt x="301" y="260"/>
                  <a:pt x="265" y="248"/>
                  <a:pt x="266" y="192"/>
                </a:cubicBezTo>
                <a:close/>
                <a:moveTo>
                  <a:pt x="242" y="232"/>
                </a:moveTo>
                <a:cubicBezTo>
                  <a:pt x="241" y="233"/>
                  <a:pt x="241" y="233"/>
                  <a:pt x="240" y="233"/>
                </a:cubicBezTo>
                <a:cubicBezTo>
                  <a:pt x="240" y="233"/>
                  <a:pt x="239" y="232"/>
                  <a:pt x="238" y="232"/>
                </a:cubicBezTo>
                <a:cubicBezTo>
                  <a:pt x="238" y="232"/>
                  <a:pt x="198" y="182"/>
                  <a:pt x="159" y="138"/>
                </a:cubicBezTo>
                <a:cubicBezTo>
                  <a:pt x="115" y="89"/>
                  <a:pt x="106" y="75"/>
                  <a:pt x="106" y="75"/>
                </a:cubicBezTo>
                <a:cubicBezTo>
                  <a:pt x="105" y="74"/>
                  <a:pt x="105" y="72"/>
                  <a:pt x="106" y="71"/>
                </a:cubicBezTo>
                <a:cubicBezTo>
                  <a:pt x="107" y="71"/>
                  <a:pt x="108" y="70"/>
                  <a:pt x="109" y="71"/>
                </a:cubicBezTo>
                <a:cubicBezTo>
                  <a:pt x="109" y="71"/>
                  <a:pt x="144" y="87"/>
                  <a:pt x="178" y="122"/>
                </a:cubicBezTo>
                <a:cubicBezTo>
                  <a:pt x="210" y="156"/>
                  <a:pt x="243" y="229"/>
                  <a:pt x="243" y="229"/>
                </a:cubicBezTo>
                <a:cubicBezTo>
                  <a:pt x="243" y="230"/>
                  <a:pt x="243" y="232"/>
                  <a:pt x="242" y="2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680" name="椭圆 83"/>
          <p:cNvSpPr>
            <a:spLocks noChangeArrowheads="1"/>
          </p:cNvSpPr>
          <p:nvPr/>
        </p:nvSpPr>
        <p:spPr bwMode="auto">
          <a:xfrm>
            <a:off x="4089400" y="3117850"/>
            <a:ext cx="812800" cy="812800"/>
          </a:xfrm>
          <a:prstGeom prst="ellipse">
            <a:avLst/>
          </a:prstGeom>
          <a:solidFill>
            <a:srgbClr val="C200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8681" name="Freeform 367"/>
          <p:cNvSpPr>
            <a:spLocks noEditPoints="1"/>
          </p:cNvSpPr>
          <p:nvPr/>
        </p:nvSpPr>
        <p:spPr bwMode="auto">
          <a:xfrm>
            <a:off x="4337050" y="3317875"/>
            <a:ext cx="358775" cy="382588"/>
          </a:xfrm>
          <a:custGeom>
            <a:avLst/>
            <a:gdLst>
              <a:gd name="T0" fmla="*/ 2147483647 w 269"/>
              <a:gd name="T1" fmla="*/ 2147483647 h 288"/>
              <a:gd name="T2" fmla="*/ 2147483647 w 269"/>
              <a:gd name="T3" fmla="*/ 2147483647 h 288"/>
              <a:gd name="T4" fmla="*/ 2147483647 w 269"/>
              <a:gd name="T5" fmla="*/ 2147483647 h 288"/>
              <a:gd name="T6" fmla="*/ 2147483647 w 269"/>
              <a:gd name="T7" fmla="*/ 2147483647 h 288"/>
              <a:gd name="T8" fmla="*/ 2147483647 w 269"/>
              <a:gd name="T9" fmla="*/ 2147483647 h 288"/>
              <a:gd name="T10" fmla="*/ 2147483647 w 269"/>
              <a:gd name="T11" fmla="*/ 2147483647 h 288"/>
              <a:gd name="T12" fmla="*/ 2147483647 w 269"/>
              <a:gd name="T13" fmla="*/ 2147483647 h 288"/>
              <a:gd name="T14" fmla="*/ 2147483647 w 269"/>
              <a:gd name="T15" fmla="*/ 2147483647 h 288"/>
              <a:gd name="T16" fmla="*/ 2147483647 w 269"/>
              <a:gd name="T17" fmla="*/ 2147483647 h 288"/>
              <a:gd name="T18" fmla="*/ 2147483647 w 269"/>
              <a:gd name="T19" fmla="*/ 2147483647 h 288"/>
              <a:gd name="T20" fmla="*/ 2147483647 w 269"/>
              <a:gd name="T21" fmla="*/ 2147483647 h 288"/>
              <a:gd name="T22" fmla="*/ 2147483647 w 269"/>
              <a:gd name="T23" fmla="*/ 2147483647 h 288"/>
              <a:gd name="T24" fmla="*/ 2147483647 w 269"/>
              <a:gd name="T25" fmla="*/ 2147483647 h 288"/>
              <a:gd name="T26" fmla="*/ 2147483647 w 269"/>
              <a:gd name="T27" fmla="*/ 2147483647 h 288"/>
              <a:gd name="T28" fmla="*/ 2147483647 w 269"/>
              <a:gd name="T29" fmla="*/ 2147483647 h 288"/>
              <a:gd name="T30" fmla="*/ 2147483647 w 269"/>
              <a:gd name="T31" fmla="*/ 2147483647 h 288"/>
              <a:gd name="T32" fmla="*/ 2147483647 w 269"/>
              <a:gd name="T33" fmla="*/ 0 h 288"/>
              <a:gd name="T34" fmla="*/ 2147483647 w 269"/>
              <a:gd name="T35" fmla="*/ 2147483647 h 288"/>
              <a:gd name="T36" fmla="*/ 2147483647 w 269"/>
              <a:gd name="T37" fmla="*/ 2147483647 h 288"/>
              <a:gd name="T38" fmla="*/ 2147483647 w 269"/>
              <a:gd name="T39" fmla="*/ 2147483647 h 288"/>
              <a:gd name="T40" fmla="*/ 2147483647 w 269"/>
              <a:gd name="T41" fmla="*/ 2147483647 h 288"/>
              <a:gd name="T42" fmla="*/ 2147483647 w 269"/>
              <a:gd name="T43" fmla="*/ 2147483647 h 288"/>
              <a:gd name="T44" fmla="*/ 2147483647 w 269"/>
              <a:gd name="T45" fmla="*/ 2147483647 h 288"/>
              <a:gd name="T46" fmla="*/ 2147483647 w 269"/>
              <a:gd name="T47" fmla="*/ 2147483647 h 288"/>
              <a:gd name="T48" fmla="*/ 2147483647 w 269"/>
              <a:gd name="T49" fmla="*/ 2147483647 h 288"/>
              <a:gd name="T50" fmla="*/ 2147483647 w 269"/>
              <a:gd name="T51" fmla="*/ 2147483647 h 288"/>
              <a:gd name="T52" fmla="*/ 2147483647 w 269"/>
              <a:gd name="T53" fmla="*/ 2147483647 h 288"/>
              <a:gd name="T54" fmla="*/ 2147483647 w 269"/>
              <a:gd name="T55" fmla="*/ 2147483647 h 288"/>
              <a:gd name="T56" fmla="*/ 2147483647 w 269"/>
              <a:gd name="T57" fmla="*/ 2147483647 h 288"/>
              <a:gd name="T58" fmla="*/ 2147483647 w 269"/>
              <a:gd name="T59" fmla="*/ 2147483647 h 288"/>
              <a:gd name="T60" fmla="*/ 2147483647 w 269"/>
              <a:gd name="T61" fmla="*/ 2147483647 h 288"/>
              <a:gd name="T62" fmla="*/ 2147483647 w 269"/>
              <a:gd name="T63" fmla="*/ 2147483647 h 288"/>
              <a:gd name="T64" fmla="*/ 2147483647 w 269"/>
              <a:gd name="T65" fmla="*/ 2147483647 h 288"/>
              <a:gd name="T66" fmla="*/ 0 w 269"/>
              <a:gd name="T67" fmla="*/ 2147483647 h 288"/>
              <a:gd name="T68" fmla="*/ 2147483647 w 269"/>
              <a:gd name="T69" fmla="*/ 2147483647 h 288"/>
              <a:gd name="T70" fmla="*/ 2147483647 w 269"/>
              <a:gd name="T71" fmla="*/ 2147483647 h 288"/>
              <a:gd name="T72" fmla="*/ 2147483647 w 269"/>
              <a:gd name="T73" fmla="*/ 2147483647 h 288"/>
              <a:gd name="T74" fmla="*/ 2147483647 w 269"/>
              <a:gd name="T75" fmla="*/ 2147483647 h 288"/>
              <a:gd name="T76" fmla="*/ 2147483647 w 269"/>
              <a:gd name="T77" fmla="*/ 2147483647 h 288"/>
              <a:gd name="T78" fmla="*/ 2147483647 w 269"/>
              <a:gd name="T79" fmla="*/ 2147483647 h 288"/>
              <a:gd name="T80" fmla="*/ 2147483647 w 269"/>
              <a:gd name="T81" fmla="*/ 2147483647 h 288"/>
              <a:gd name="T82" fmla="*/ 2147483647 w 269"/>
              <a:gd name="T83" fmla="*/ 2147483647 h 288"/>
              <a:gd name="T84" fmla="*/ 2147483647 w 269"/>
              <a:gd name="T85" fmla="*/ 2147483647 h 288"/>
              <a:gd name="T86" fmla="*/ 2147483647 w 269"/>
              <a:gd name="T87" fmla="*/ 2147483647 h 288"/>
              <a:gd name="T88" fmla="*/ 2147483647 w 269"/>
              <a:gd name="T89" fmla="*/ 2147483647 h 288"/>
              <a:gd name="T90" fmla="*/ 2147483647 w 269"/>
              <a:gd name="T91" fmla="*/ 2147483647 h 288"/>
              <a:gd name="T92" fmla="*/ 2147483647 w 269"/>
              <a:gd name="T93" fmla="*/ 2147483647 h 288"/>
              <a:gd name="T94" fmla="*/ 2147483647 w 269"/>
              <a:gd name="T95" fmla="*/ 2147483647 h 288"/>
              <a:gd name="T96" fmla="*/ 2147483647 w 269"/>
              <a:gd name="T97" fmla="*/ 2147483647 h 288"/>
              <a:gd name="T98" fmla="*/ 2147483647 w 269"/>
              <a:gd name="T99" fmla="*/ 2147483647 h 2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69" h="288">
                <a:moveTo>
                  <a:pt x="251" y="192"/>
                </a:moveTo>
                <a:cubicBezTo>
                  <a:pt x="241" y="192"/>
                  <a:pt x="234" y="200"/>
                  <a:pt x="234" y="209"/>
                </a:cubicBezTo>
                <a:cubicBezTo>
                  <a:pt x="234" y="210"/>
                  <a:pt x="234" y="211"/>
                  <a:pt x="234" y="211"/>
                </a:cubicBezTo>
                <a:cubicBezTo>
                  <a:pt x="226" y="217"/>
                  <a:pt x="215" y="224"/>
                  <a:pt x="201" y="233"/>
                </a:cubicBezTo>
                <a:cubicBezTo>
                  <a:pt x="189" y="240"/>
                  <a:pt x="174" y="241"/>
                  <a:pt x="160" y="240"/>
                </a:cubicBezTo>
                <a:cubicBezTo>
                  <a:pt x="148" y="187"/>
                  <a:pt x="148" y="187"/>
                  <a:pt x="148" y="187"/>
                </a:cubicBezTo>
                <a:cubicBezTo>
                  <a:pt x="148" y="187"/>
                  <a:pt x="147" y="153"/>
                  <a:pt x="146" y="121"/>
                </a:cubicBezTo>
                <a:cubicBezTo>
                  <a:pt x="193" y="121"/>
                  <a:pt x="193" y="121"/>
                  <a:pt x="193" y="121"/>
                </a:cubicBezTo>
                <a:cubicBezTo>
                  <a:pt x="211" y="117"/>
                  <a:pt x="211" y="117"/>
                  <a:pt x="211" y="117"/>
                </a:cubicBezTo>
                <a:cubicBezTo>
                  <a:pt x="213" y="120"/>
                  <a:pt x="217" y="123"/>
                  <a:pt x="222" y="123"/>
                </a:cubicBezTo>
                <a:cubicBezTo>
                  <a:pt x="230" y="123"/>
                  <a:pt x="236" y="116"/>
                  <a:pt x="236" y="109"/>
                </a:cubicBezTo>
                <a:cubicBezTo>
                  <a:pt x="236" y="101"/>
                  <a:pt x="230" y="95"/>
                  <a:pt x="222" y="95"/>
                </a:cubicBezTo>
                <a:cubicBezTo>
                  <a:pt x="217" y="95"/>
                  <a:pt x="213" y="97"/>
                  <a:pt x="210" y="101"/>
                </a:cubicBezTo>
                <a:cubicBezTo>
                  <a:pt x="145" y="101"/>
                  <a:pt x="145" y="101"/>
                  <a:pt x="145" y="101"/>
                </a:cubicBezTo>
                <a:cubicBezTo>
                  <a:pt x="145" y="87"/>
                  <a:pt x="144" y="75"/>
                  <a:pt x="144" y="68"/>
                </a:cubicBezTo>
                <a:cubicBezTo>
                  <a:pt x="158" y="63"/>
                  <a:pt x="169" y="50"/>
                  <a:pt x="169" y="35"/>
                </a:cubicBezTo>
                <a:cubicBezTo>
                  <a:pt x="169" y="16"/>
                  <a:pt x="153" y="0"/>
                  <a:pt x="134" y="0"/>
                </a:cubicBezTo>
                <a:cubicBezTo>
                  <a:pt x="115" y="0"/>
                  <a:pt x="99" y="16"/>
                  <a:pt x="99" y="35"/>
                </a:cubicBezTo>
                <a:cubicBezTo>
                  <a:pt x="99" y="50"/>
                  <a:pt x="110" y="64"/>
                  <a:pt x="124" y="68"/>
                </a:cubicBezTo>
                <a:cubicBezTo>
                  <a:pt x="124" y="75"/>
                  <a:pt x="124" y="87"/>
                  <a:pt x="123" y="101"/>
                </a:cubicBezTo>
                <a:cubicBezTo>
                  <a:pt x="58" y="101"/>
                  <a:pt x="58" y="101"/>
                  <a:pt x="58" y="101"/>
                </a:cubicBezTo>
                <a:cubicBezTo>
                  <a:pt x="55" y="97"/>
                  <a:pt x="51" y="95"/>
                  <a:pt x="46" y="95"/>
                </a:cubicBezTo>
                <a:cubicBezTo>
                  <a:pt x="38" y="95"/>
                  <a:pt x="32" y="101"/>
                  <a:pt x="32" y="109"/>
                </a:cubicBezTo>
                <a:cubicBezTo>
                  <a:pt x="32" y="116"/>
                  <a:pt x="38" y="123"/>
                  <a:pt x="46" y="123"/>
                </a:cubicBezTo>
                <a:cubicBezTo>
                  <a:pt x="51" y="123"/>
                  <a:pt x="55" y="120"/>
                  <a:pt x="57" y="117"/>
                </a:cubicBezTo>
                <a:cubicBezTo>
                  <a:pt x="76" y="121"/>
                  <a:pt x="76" y="121"/>
                  <a:pt x="76" y="121"/>
                </a:cubicBezTo>
                <a:cubicBezTo>
                  <a:pt x="122" y="121"/>
                  <a:pt x="122" y="121"/>
                  <a:pt x="122" y="121"/>
                </a:cubicBezTo>
                <a:cubicBezTo>
                  <a:pt x="121" y="153"/>
                  <a:pt x="120" y="187"/>
                  <a:pt x="120" y="187"/>
                </a:cubicBezTo>
                <a:cubicBezTo>
                  <a:pt x="109" y="239"/>
                  <a:pt x="109" y="239"/>
                  <a:pt x="109" y="239"/>
                </a:cubicBezTo>
                <a:cubicBezTo>
                  <a:pt x="91" y="239"/>
                  <a:pt x="73" y="237"/>
                  <a:pt x="59" y="227"/>
                </a:cubicBezTo>
                <a:cubicBezTo>
                  <a:pt x="49" y="221"/>
                  <a:pt x="41" y="217"/>
                  <a:pt x="34" y="212"/>
                </a:cubicBezTo>
                <a:cubicBezTo>
                  <a:pt x="35" y="211"/>
                  <a:pt x="35" y="210"/>
                  <a:pt x="35" y="209"/>
                </a:cubicBezTo>
                <a:cubicBezTo>
                  <a:pt x="35" y="200"/>
                  <a:pt x="27" y="192"/>
                  <a:pt x="17" y="192"/>
                </a:cubicBezTo>
                <a:cubicBezTo>
                  <a:pt x="8" y="192"/>
                  <a:pt x="0" y="200"/>
                  <a:pt x="0" y="209"/>
                </a:cubicBezTo>
                <a:cubicBezTo>
                  <a:pt x="0" y="219"/>
                  <a:pt x="8" y="227"/>
                  <a:pt x="17" y="227"/>
                </a:cubicBezTo>
                <a:cubicBezTo>
                  <a:pt x="19" y="227"/>
                  <a:pt x="20" y="227"/>
                  <a:pt x="21" y="226"/>
                </a:cubicBezTo>
                <a:cubicBezTo>
                  <a:pt x="28" y="232"/>
                  <a:pt x="37" y="239"/>
                  <a:pt x="48" y="247"/>
                </a:cubicBezTo>
                <a:cubicBezTo>
                  <a:pt x="64" y="257"/>
                  <a:pt x="82" y="267"/>
                  <a:pt x="102" y="273"/>
                </a:cubicBezTo>
                <a:cubicBezTo>
                  <a:pt x="105" y="274"/>
                  <a:pt x="128" y="288"/>
                  <a:pt x="135" y="288"/>
                </a:cubicBezTo>
                <a:cubicBezTo>
                  <a:pt x="141" y="288"/>
                  <a:pt x="161" y="276"/>
                  <a:pt x="166" y="273"/>
                </a:cubicBezTo>
                <a:cubicBezTo>
                  <a:pt x="186" y="267"/>
                  <a:pt x="205" y="257"/>
                  <a:pt x="220" y="247"/>
                </a:cubicBezTo>
                <a:cubicBezTo>
                  <a:pt x="231" y="239"/>
                  <a:pt x="241" y="232"/>
                  <a:pt x="247" y="226"/>
                </a:cubicBezTo>
                <a:cubicBezTo>
                  <a:pt x="248" y="227"/>
                  <a:pt x="250" y="227"/>
                  <a:pt x="251" y="227"/>
                </a:cubicBezTo>
                <a:cubicBezTo>
                  <a:pt x="261" y="227"/>
                  <a:pt x="269" y="219"/>
                  <a:pt x="269" y="209"/>
                </a:cubicBezTo>
                <a:cubicBezTo>
                  <a:pt x="269" y="200"/>
                  <a:pt x="261" y="192"/>
                  <a:pt x="251" y="192"/>
                </a:cubicBezTo>
                <a:close/>
                <a:moveTo>
                  <a:pt x="115" y="35"/>
                </a:moveTo>
                <a:cubicBezTo>
                  <a:pt x="115" y="25"/>
                  <a:pt x="124" y="16"/>
                  <a:pt x="134" y="16"/>
                </a:cubicBezTo>
                <a:cubicBezTo>
                  <a:pt x="144" y="16"/>
                  <a:pt x="152" y="25"/>
                  <a:pt x="152" y="35"/>
                </a:cubicBezTo>
                <a:cubicBezTo>
                  <a:pt x="152" y="45"/>
                  <a:pt x="144" y="53"/>
                  <a:pt x="134" y="53"/>
                </a:cubicBezTo>
                <a:cubicBezTo>
                  <a:pt x="124" y="53"/>
                  <a:pt x="115" y="45"/>
                  <a:pt x="115" y="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 txBox="1">
            <a:spLocks noChangeArrowheads="1"/>
          </p:cNvSpPr>
          <p:nvPr/>
        </p:nvSpPr>
        <p:spPr bwMode="auto">
          <a:xfrm>
            <a:off x="3387725" y="2109788"/>
            <a:ext cx="813435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2" tIns="60841" rIns="121682" bIns="60841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模板的发布，并为您提供专业的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个性定制服务。</a:t>
            </a:r>
          </a:p>
        </p:txBody>
      </p:sp>
      <p:sp>
        <p:nvSpPr>
          <p:cNvPr id="30723" name="Content Placeholder 2"/>
          <p:cNvSpPr txBox="1">
            <a:spLocks noChangeArrowheads="1"/>
          </p:cNvSpPr>
          <p:nvPr/>
        </p:nvSpPr>
        <p:spPr bwMode="auto">
          <a:xfrm>
            <a:off x="3387725" y="3079750"/>
            <a:ext cx="813435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2" tIns="60841" rIns="121682" bIns="60841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模板的发布，并为您提供专业的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个性定制服务。</a:t>
            </a:r>
          </a:p>
        </p:txBody>
      </p:sp>
      <p:sp>
        <p:nvSpPr>
          <p:cNvPr id="30724" name="Content Placeholder 2"/>
          <p:cNvSpPr txBox="1">
            <a:spLocks noChangeArrowheads="1"/>
          </p:cNvSpPr>
          <p:nvPr/>
        </p:nvSpPr>
        <p:spPr bwMode="auto">
          <a:xfrm>
            <a:off x="3387725" y="4051300"/>
            <a:ext cx="813435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2" tIns="60841" rIns="121682" bIns="60841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模板的发布，并为您提供专业的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个性定制服务。</a:t>
            </a:r>
          </a:p>
        </p:txBody>
      </p:sp>
      <p:sp>
        <p:nvSpPr>
          <p:cNvPr id="30725" name="Content Placeholder 2"/>
          <p:cNvSpPr txBox="1">
            <a:spLocks noChangeArrowheads="1"/>
          </p:cNvSpPr>
          <p:nvPr/>
        </p:nvSpPr>
        <p:spPr bwMode="auto">
          <a:xfrm>
            <a:off x="3387725" y="5032375"/>
            <a:ext cx="813435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2" tIns="60841" rIns="121682" bIns="60841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模板的发布，并为您提供专业的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个性定制服务。</a:t>
            </a:r>
          </a:p>
        </p:txBody>
      </p:sp>
      <p:sp>
        <p:nvSpPr>
          <p:cNvPr id="29702" name="任意多边形 18"/>
          <p:cNvSpPr>
            <a:spLocks noChangeArrowheads="1"/>
          </p:cNvSpPr>
          <p:nvPr/>
        </p:nvSpPr>
        <p:spPr bwMode="auto">
          <a:xfrm>
            <a:off x="1089025" y="1992313"/>
            <a:ext cx="2132013" cy="852487"/>
          </a:xfrm>
          <a:custGeom>
            <a:avLst/>
            <a:gdLst>
              <a:gd name="T0" fmla="*/ 0 w 2132065"/>
              <a:gd name="T1" fmla="*/ 0 h 852826"/>
              <a:gd name="T2" fmla="*/ 1705484 w 2132065"/>
              <a:gd name="T3" fmla="*/ 0 h 852826"/>
              <a:gd name="T4" fmla="*/ 2131857 w 2132065"/>
              <a:gd name="T5" fmla="*/ 425737 h 852826"/>
              <a:gd name="T6" fmla="*/ 1705484 w 2132065"/>
              <a:gd name="T7" fmla="*/ 851470 h 852826"/>
              <a:gd name="T8" fmla="*/ 0 w 2132065"/>
              <a:gd name="T9" fmla="*/ 851470 h 852826"/>
              <a:gd name="T10" fmla="*/ 426373 w 2132065"/>
              <a:gd name="T11" fmla="*/ 425737 h 852826"/>
              <a:gd name="T12" fmla="*/ 0 w 2132065"/>
              <a:gd name="T13" fmla="*/ 0 h 8528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32065"/>
              <a:gd name="T22" fmla="*/ 0 h 852826"/>
              <a:gd name="T23" fmla="*/ 2132065 w 2132065"/>
              <a:gd name="T24" fmla="*/ 852826 h 8528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32065" h="852826">
                <a:moveTo>
                  <a:pt x="0" y="0"/>
                </a:moveTo>
                <a:lnTo>
                  <a:pt x="1705652" y="0"/>
                </a:lnTo>
                <a:lnTo>
                  <a:pt x="2132065" y="426413"/>
                </a:lnTo>
                <a:lnTo>
                  <a:pt x="1705652" y="852826"/>
                </a:lnTo>
                <a:lnTo>
                  <a:pt x="0" y="852826"/>
                </a:lnTo>
                <a:lnTo>
                  <a:pt x="426413" y="426413"/>
                </a:lnTo>
                <a:lnTo>
                  <a:pt x="0" y="0"/>
                </a:lnTo>
                <a:close/>
              </a:path>
            </a:pathLst>
          </a:custGeom>
          <a:solidFill>
            <a:srgbClr val="3536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6573" tIns="5080" rIns="426413" bIns="5080" anchor="ctr"/>
          <a:lstStyle/>
          <a:p>
            <a:pPr algn="ctr" defTabSz="355600" eaLnBrk="1" hangingPunct="1">
              <a:lnSpc>
                <a:spcPct val="90000"/>
              </a:lnSpc>
              <a:spcAft>
                <a:spcPct val="35000"/>
              </a:spcAft>
            </a:pPr>
            <a:endParaRPr lang="en-US" altLang="zh-CN" sz="800" b="1">
              <a:solidFill>
                <a:srgbClr val="FFFFFF"/>
              </a:solidFill>
              <a:latin typeface="微软雅黑" pitchFamily="34" charset="-122"/>
            </a:endParaRPr>
          </a:p>
          <a:p>
            <a:pPr algn="ctr" defTabSz="355600" eaLnBrk="1" hangingPunct="1">
              <a:lnSpc>
                <a:spcPct val="90000"/>
              </a:lnSpc>
              <a:spcAft>
                <a:spcPct val="35000"/>
              </a:spcAft>
            </a:pPr>
            <a:endParaRPr lang="en-US" altLang="zh-CN" sz="800" b="1">
              <a:solidFill>
                <a:srgbClr val="FFFFFF"/>
              </a:solidFill>
              <a:latin typeface="微软雅黑" pitchFamily="34" charset="-122"/>
            </a:endParaRPr>
          </a:p>
        </p:txBody>
      </p:sp>
      <p:sp>
        <p:nvSpPr>
          <p:cNvPr id="29703" name="Freeform 6"/>
          <p:cNvSpPr>
            <a:spLocks noEditPoints="1"/>
          </p:cNvSpPr>
          <p:nvPr/>
        </p:nvSpPr>
        <p:spPr bwMode="auto">
          <a:xfrm>
            <a:off x="1958975" y="2146300"/>
            <a:ext cx="320675" cy="341313"/>
          </a:xfrm>
          <a:custGeom>
            <a:avLst/>
            <a:gdLst>
              <a:gd name="T0" fmla="*/ 2147483647 w 376"/>
              <a:gd name="T1" fmla="*/ 2147483647 h 401"/>
              <a:gd name="T2" fmla="*/ 2147483647 w 376"/>
              <a:gd name="T3" fmla="*/ 2147483647 h 401"/>
              <a:gd name="T4" fmla="*/ 0 w 376"/>
              <a:gd name="T5" fmla="*/ 2147483647 h 401"/>
              <a:gd name="T6" fmla="*/ 2147483647 w 376"/>
              <a:gd name="T7" fmla="*/ 2147483647 h 401"/>
              <a:gd name="T8" fmla="*/ 2147483647 w 376"/>
              <a:gd name="T9" fmla="*/ 2147483647 h 401"/>
              <a:gd name="T10" fmla="*/ 2147483647 w 376"/>
              <a:gd name="T11" fmla="*/ 2147483647 h 401"/>
              <a:gd name="T12" fmla="*/ 2147483647 w 376"/>
              <a:gd name="T13" fmla="*/ 2147483647 h 401"/>
              <a:gd name="T14" fmla="*/ 2147483647 w 376"/>
              <a:gd name="T15" fmla="*/ 2147483647 h 401"/>
              <a:gd name="T16" fmla="*/ 2147483647 w 376"/>
              <a:gd name="T17" fmla="*/ 2147483647 h 401"/>
              <a:gd name="T18" fmla="*/ 2147483647 w 376"/>
              <a:gd name="T19" fmla="*/ 2147483647 h 401"/>
              <a:gd name="T20" fmla="*/ 2147483647 w 376"/>
              <a:gd name="T21" fmla="*/ 2147483647 h 401"/>
              <a:gd name="T22" fmla="*/ 2147483647 w 376"/>
              <a:gd name="T23" fmla="*/ 2147483647 h 401"/>
              <a:gd name="T24" fmla="*/ 2147483647 w 376"/>
              <a:gd name="T25" fmla="*/ 2147483647 h 401"/>
              <a:gd name="T26" fmla="*/ 2147483647 w 376"/>
              <a:gd name="T27" fmla="*/ 2147483647 h 401"/>
              <a:gd name="T28" fmla="*/ 2147483647 w 376"/>
              <a:gd name="T29" fmla="*/ 2147483647 h 401"/>
              <a:gd name="T30" fmla="*/ 2147483647 w 376"/>
              <a:gd name="T31" fmla="*/ 2147483647 h 401"/>
              <a:gd name="T32" fmla="*/ 2147483647 w 376"/>
              <a:gd name="T33" fmla="*/ 2147483647 h 401"/>
              <a:gd name="T34" fmla="*/ 2147483647 w 376"/>
              <a:gd name="T35" fmla="*/ 2147483647 h 40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76" h="401">
                <a:moveTo>
                  <a:pt x="67" y="3"/>
                </a:moveTo>
                <a:cubicBezTo>
                  <a:pt x="67" y="0"/>
                  <a:pt x="62" y="0"/>
                  <a:pt x="62" y="3"/>
                </a:cubicBezTo>
                <a:cubicBezTo>
                  <a:pt x="52" y="85"/>
                  <a:pt x="0" y="102"/>
                  <a:pt x="0" y="159"/>
                </a:cubicBezTo>
                <a:cubicBezTo>
                  <a:pt x="0" y="195"/>
                  <a:pt x="29" y="223"/>
                  <a:pt x="65" y="223"/>
                </a:cubicBezTo>
                <a:cubicBezTo>
                  <a:pt x="100" y="223"/>
                  <a:pt x="129" y="195"/>
                  <a:pt x="129" y="159"/>
                </a:cubicBezTo>
                <a:cubicBezTo>
                  <a:pt x="129" y="102"/>
                  <a:pt x="77" y="85"/>
                  <a:pt x="67" y="3"/>
                </a:cubicBezTo>
                <a:close/>
                <a:moveTo>
                  <a:pt x="313" y="3"/>
                </a:moveTo>
                <a:cubicBezTo>
                  <a:pt x="313" y="0"/>
                  <a:pt x="309" y="0"/>
                  <a:pt x="309" y="3"/>
                </a:cubicBezTo>
                <a:cubicBezTo>
                  <a:pt x="298" y="85"/>
                  <a:pt x="246" y="102"/>
                  <a:pt x="246" y="159"/>
                </a:cubicBezTo>
                <a:cubicBezTo>
                  <a:pt x="246" y="195"/>
                  <a:pt x="276" y="223"/>
                  <a:pt x="311" y="223"/>
                </a:cubicBezTo>
                <a:cubicBezTo>
                  <a:pt x="346" y="223"/>
                  <a:pt x="376" y="195"/>
                  <a:pt x="376" y="159"/>
                </a:cubicBezTo>
                <a:cubicBezTo>
                  <a:pt x="376" y="102"/>
                  <a:pt x="324" y="85"/>
                  <a:pt x="313" y="3"/>
                </a:cubicBezTo>
                <a:close/>
                <a:moveTo>
                  <a:pt x="185" y="180"/>
                </a:moveTo>
                <a:cubicBezTo>
                  <a:pt x="175" y="263"/>
                  <a:pt x="123" y="280"/>
                  <a:pt x="123" y="337"/>
                </a:cubicBezTo>
                <a:cubicBezTo>
                  <a:pt x="123" y="372"/>
                  <a:pt x="153" y="401"/>
                  <a:pt x="188" y="401"/>
                </a:cubicBezTo>
                <a:cubicBezTo>
                  <a:pt x="223" y="401"/>
                  <a:pt x="253" y="372"/>
                  <a:pt x="253" y="337"/>
                </a:cubicBezTo>
                <a:cubicBezTo>
                  <a:pt x="253" y="280"/>
                  <a:pt x="200" y="263"/>
                  <a:pt x="190" y="180"/>
                </a:cubicBezTo>
                <a:cubicBezTo>
                  <a:pt x="190" y="178"/>
                  <a:pt x="186" y="178"/>
                  <a:pt x="185" y="1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29704" name="文本框 20"/>
          <p:cNvSpPr txBox="1">
            <a:spLocks noChangeArrowheads="1"/>
          </p:cNvSpPr>
          <p:nvPr/>
        </p:nvSpPr>
        <p:spPr bwMode="auto">
          <a:xfrm>
            <a:off x="1663700" y="2500313"/>
            <a:ext cx="1001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前期筹划</a:t>
            </a:r>
          </a:p>
        </p:txBody>
      </p:sp>
      <p:sp>
        <p:nvSpPr>
          <p:cNvPr id="29705" name="任意多边形 21"/>
          <p:cNvSpPr>
            <a:spLocks noChangeArrowheads="1"/>
          </p:cNvSpPr>
          <p:nvPr/>
        </p:nvSpPr>
        <p:spPr bwMode="auto">
          <a:xfrm>
            <a:off x="1089025" y="2963863"/>
            <a:ext cx="2132013" cy="852487"/>
          </a:xfrm>
          <a:custGeom>
            <a:avLst/>
            <a:gdLst>
              <a:gd name="T0" fmla="*/ 0 w 2132065"/>
              <a:gd name="T1" fmla="*/ 0 h 852826"/>
              <a:gd name="T2" fmla="*/ 1705484 w 2132065"/>
              <a:gd name="T3" fmla="*/ 0 h 852826"/>
              <a:gd name="T4" fmla="*/ 2131857 w 2132065"/>
              <a:gd name="T5" fmla="*/ 425737 h 852826"/>
              <a:gd name="T6" fmla="*/ 1705484 w 2132065"/>
              <a:gd name="T7" fmla="*/ 851470 h 852826"/>
              <a:gd name="T8" fmla="*/ 0 w 2132065"/>
              <a:gd name="T9" fmla="*/ 851470 h 852826"/>
              <a:gd name="T10" fmla="*/ 426373 w 2132065"/>
              <a:gd name="T11" fmla="*/ 425737 h 852826"/>
              <a:gd name="T12" fmla="*/ 0 w 2132065"/>
              <a:gd name="T13" fmla="*/ 0 h 8528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32065"/>
              <a:gd name="T22" fmla="*/ 0 h 852826"/>
              <a:gd name="T23" fmla="*/ 2132065 w 2132065"/>
              <a:gd name="T24" fmla="*/ 852826 h 8528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32065" h="852826">
                <a:moveTo>
                  <a:pt x="0" y="0"/>
                </a:moveTo>
                <a:lnTo>
                  <a:pt x="1705652" y="0"/>
                </a:lnTo>
                <a:lnTo>
                  <a:pt x="2132065" y="426413"/>
                </a:lnTo>
                <a:lnTo>
                  <a:pt x="1705652" y="852826"/>
                </a:lnTo>
                <a:lnTo>
                  <a:pt x="0" y="852826"/>
                </a:lnTo>
                <a:lnTo>
                  <a:pt x="426413" y="426413"/>
                </a:lnTo>
                <a:lnTo>
                  <a:pt x="0" y="0"/>
                </a:lnTo>
                <a:close/>
              </a:path>
            </a:pathLst>
          </a:custGeom>
          <a:solidFill>
            <a:srgbClr val="C200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6573" tIns="5080" rIns="426413" bIns="5080" anchor="ctr"/>
          <a:lstStyle/>
          <a:p>
            <a:pPr algn="ctr" defTabSz="355600" eaLnBrk="1" hangingPunct="1">
              <a:lnSpc>
                <a:spcPct val="90000"/>
              </a:lnSpc>
              <a:spcAft>
                <a:spcPct val="35000"/>
              </a:spcAft>
            </a:pPr>
            <a:endParaRPr lang="en-US" altLang="zh-CN" sz="800" b="1">
              <a:solidFill>
                <a:srgbClr val="FFFFFF"/>
              </a:solidFill>
              <a:latin typeface="微软雅黑" pitchFamily="34" charset="-122"/>
            </a:endParaRPr>
          </a:p>
          <a:p>
            <a:pPr algn="ctr" defTabSz="355600" eaLnBrk="1" hangingPunct="1">
              <a:lnSpc>
                <a:spcPct val="90000"/>
              </a:lnSpc>
              <a:spcAft>
                <a:spcPct val="35000"/>
              </a:spcAft>
            </a:pPr>
            <a:endParaRPr lang="en-US" altLang="zh-CN" sz="800" b="1">
              <a:solidFill>
                <a:srgbClr val="FFFFFF"/>
              </a:solidFill>
              <a:latin typeface="微软雅黑" pitchFamily="34" charset="-122"/>
            </a:endParaRPr>
          </a:p>
        </p:txBody>
      </p:sp>
      <p:sp>
        <p:nvSpPr>
          <p:cNvPr id="29706" name="Freeform 11"/>
          <p:cNvSpPr>
            <a:spLocks noEditPoints="1"/>
          </p:cNvSpPr>
          <p:nvPr/>
        </p:nvSpPr>
        <p:spPr bwMode="auto">
          <a:xfrm>
            <a:off x="1903413" y="3070225"/>
            <a:ext cx="412750" cy="414338"/>
          </a:xfrm>
          <a:custGeom>
            <a:avLst/>
            <a:gdLst>
              <a:gd name="T0" fmla="*/ 2147483647 w 400"/>
              <a:gd name="T1" fmla="*/ 2147483647 h 400"/>
              <a:gd name="T2" fmla="*/ 2147483647 w 400"/>
              <a:gd name="T3" fmla="*/ 2147483647 h 400"/>
              <a:gd name="T4" fmla="*/ 2147483647 w 400"/>
              <a:gd name="T5" fmla="*/ 2147483647 h 400"/>
              <a:gd name="T6" fmla="*/ 2147483647 w 400"/>
              <a:gd name="T7" fmla="*/ 2147483647 h 400"/>
              <a:gd name="T8" fmla="*/ 2147483647 w 400"/>
              <a:gd name="T9" fmla="*/ 2147483647 h 400"/>
              <a:gd name="T10" fmla="*/ 2147483647 w 400"/>
              <a:gd name="T11" fmla="*/ 2147483647 h 400"/>
              <a:gd name="T12" fmla="*/ 2147483647 w 400"/>
              <a:gd name="T13" fmla="*/ 2147483647 h 400"/>
              <a:gd name="T14" fmla="*/ 2147483647 w 400"/>
              <a:gd name="T15" fmla="*/ 2147483647 h 400"/>
              <a:gd name="T16" fmla="*/ 2147483647 w 400"/>
              <a:gd name="T17" fmla="*/ 2147483647 h 400"/>
              <a:gd name="T18" fmla="*/ 2147483647 w 400"/>
              <a:gd name="T19" fmla="*/ 2147483647 h 400"/>
              <a:gd name="T20" fmla="*/ 2147483647 w 400"/>
              <a:gd name="T21" fmla="*/ 2147483647 h 400"/>
              <a:gd name="T22" fmla="*/ 2147483647 w 400"/>
              <a:gd name="T23" fmla="*/ 2147483647 h 400"/>
              <a:gd name="T24" fmla="*/ 2147483647 w 400"/>
              <a:gd name="T25" fmla="*/ 2147483647 h 400"/>
              <a:gd name="T26" fmla="*/ 2147483647 w 400"/>
              <a:gd name="T27" fmla="*/ 0 h 400"/>
              <a:gd name="T28" fmla="*/ 2147483647 w 400"/>
              <a:gd name="T29" fmla="*/ 2147483647 h 400"/>
              <a:gd name="T30" fmla="*/ 2147483647 w 400"/>
              <a:gd name="T31" fmla="*/ 2147483647 h 400"/>
              <a:gd name="T32" fmla="*/ 2147483647 w 400"/>
              <a:gd name="T33" fmla="*/ 2147483647 h 400"/>
              <a:gd name="T34" fmla="*/ 2147483647 w 400"/>
              <a:gd name="T35" fmla="*/ 2147483647 h 400"/>
              <a:gd name="T36" fmla="*/ 2147483647 w 400"/>
              <a:gd name="T37" fmla="*/ 2147483647 h 400"/>
              <a:gd name="T38" fmla="*/ 2147483647 w 400"/>
              <a:gd name="T39" fmla="*/ 2147483647 h 400"/>
              <a:gd name="T40" fmla="*/ 2147483647 w 400"/>
              <a:gd name="T41" fmla="*/ 2147483647 h 400"/>
              <a:gd name="T42" fmla="*/ 2147483647 w 400"/>
              <a:gd name="T43" fmla="*/ 2147483647 h 400"/>
              <a:gd name="T44" fmla="*/ 2147483647 w 400"/>
              <a:gd name="T45" fmla="*/ 2147483647 h 400"/>
              <a:gd name="T46" fmla="*/ 2147483647 w 400"/>
              <a:gd name="T47" fmla="*/ 2147483647 h 400"/>
              <a:gd name="T48" fmla="*/ 2147483647 w 400"/>
              <a:gd name="T49" fmla="*/ 2147483647 h 400"/>
              <a:gd name="T50" fmla="*/ 2147483647 w 400"/>
              <a:gd name="T51" fmla="*/ 2147483647 h 400"/>
              <a:gd name="T52" fmla="*/ 2147483647 w 400"/>
              <a:gd name="T53" fmla="*/ 2147483647 h 400"/>
              <a:gd name="T54" fmla="*/ 2147483647 w 400"/>
              <a:gd name="T55" fmla="*/ 2147483647 h 400"/>
              <a:gd name="T56" fmla="*/ 2147483647 w 400"/>
              <a:gd name="T57" fmla="*/ 2147483647 h 400"/>
              <a:gd name="T58" fmla="*/ 2147483647 w 400"/>
              <a:gd name="T59" fmla="*/ 2147483647 h 400"/>
              <a:gd name="T60" fmla="*/ 2147483647 w 400"/>
              <a:gd name="T61" fmla="*/ 2147483647 h 400"/>
              <a:gd name="T62" fmla="*/ 2147483647 w 400"/>
              <a:gd name="T63" fmla="*/ 2147483647 h 400"/>
              <a:gd name="T64" fmla="*/ 2147483647 w 400"/>
              <a:gd name="T65" fmla="*/ 2147483647 h 4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00" h="400">
                <a:moveTo>
                  <a:pt x="380" y="184"/>
                </a:moveTo>
                <a:cubicBezTo>
                  <a:pt x="376" y="184"/>
                  <a:pt x="364" y="184"/>
                  <a:pt x="360" y="184"/>
                </a:cubicBezTo>
                <a:cubicBezTo>
                  <a:pt x="349" y="184"/>
                  <a:pt x="340" y="191"/>
                  <a:pt x="340" y="200"/>
                </a:cubicBezTo>
                <a:cubicBezTo>
                  <a:pt x="340" y="209"/>
                  <a:pt x="349" y="216"/>
                  <a:pt x="360" y="216"/>
                </a:cubicBezTo>
                <a:cubicBezTo>
                  <a:pt x="364" y="216"/>
                  <a:pt x="376" y="216"/>
                  <a:pt x="380" y="216"/>
                </a:cubicBezTo>
                <a:cubicBezTo>
                  <a:pt x="391" y="216"/>
                  <a:pt x="400" y="209"/>
                  <a:pt x="400" y="200"/>
                </a:cubicBezTo>
                <a:cubicBezTo>
                  <a:pt x="400" y="191"/>
                  <a:pt x="391" y="184"/>
                  <a:pt x="380" y="184"/>
                </a:cubicBezTo>
                <a:close/>
                <a:moveTo>
                  <a:pt x="200" y="90"/>
                </a:moveTo>
                <a:cubicBezTo>
                  <a:pt x="139" y="90"/>
                  <a:pt x="90" y="139"/>
                  <a:pt x="90" y="200"/>
                </a:cubicBezTo>
                <a:cubicBezTo>
                  <a:pt x="90" y="261"/>
                  <a:pt x="139" y="310"/>
                  <a:pt x="200" y="310"/>
                </a:cubicBezTo>
                <a:cubicBezTo>
                  <a:pt x="261" y="310"/>
                  <a:pt x="310" y="261"/>
                  <a:pt x="310" y="200"/>
                </a:cubicBezTo>
                <a:cubicBezTo>
                  <a:pt x="310" y="139"/>
                  <a:pt x="261" y="90"/>
                  <a:pt x="200" y="90"/>
                </a:cubicBezTo>
                <a:close/>
                <a:moveTo>
                  <a:pt x="200" y="280"/>
                </a:moveTo>
                <a:cubicBezTo>
                  <a:pt x="156" y="280"/>
                  <a:pt x="120" y="244"/>
                  <a:pt x="120" y="200"/>
                </a:cubicBezTo>
                <a:cubicBezTo>
                  <a:pt x="120" y="156"/>
                  <a:pt x="156" y="120"/>
                  <a:pt x="200" y="120"/>
                </a:cubicBezTo>
                <a:cubicBezTo>
                  <a:pt x="244" y="120"/>
                  <a:pt x="280" y="156"/>
                  <a:pt x="280" y="200"/>
                </a:cubicBezTo>
                <a:cubicBezTo>
                  <a:pt x="280" y="244"/>
                  <a:pt x="244" y="280"/>
                  <a:pt x="200" y="280"/>
                </a:cubicBezTo>
                <a:close/>
                <a:moveTo>
                  <a:pt x="59" y="200"/>
                </a:moveTo>
                <a:cubicBezTo>
                  <a:pt x="59" y="191"/>
                  <a:pt x="51" y="184"/>
                  <a:pt x="40" y="184"/>
                </a:cubicBezTo>
                <a:cubicBezTo>
                  <a:pt x="36" y="184"/>
                  <a:pt x="23" y="184"/>
                  <a:pt x="20" y="184"/>
                </a:cubicBezTo>
                <a:cubicBezTo>
                  <a:pt x="9" y="184"/>
                  <a:pt x="0" y="191"/>
                  <a:pt x="0" y="200"/>
                </a:cubicBezTo>
                <a:cubicBezTo>
                  <a:pt x="0" y="209"/>
                  <a:pt x="9" y="216"/>
                  <a:pt x="20" y="216"/>
                </a:cubicBezTo>
                <a:cubicBezTo>
                  <a:pt x="23" y="216"/>
                  <a:pt x="36" y="216"/>
                  <a:pt x="40" y="216"/>
                </a:cubicBezTo>
                <a:cubicBezTo>
                  <a:pt x="51" y="216"/>
                  <a:pt x="59" y="209"/>
                  <a:pt x="59" y="200"/>
                </a:cubicBezTo>
                <a:close/>
                <a:moveTo>
                  <a:pt x="200" y="60"/>
                </a:moveTo>
                <a:cubicBezTo>
                  <a:pt x="209" y="60"/>
                  <a:pt x="216" y="51"/>
                  <a:pt x="216" y="40"/>
                </a:cubicBezTo>
                <a:cubicBezTo>
                  <a:pt x="216" y="36"/>
                  <a:pt x="216" y="24"/>
                  <a:pt x="216" y="20"/>
                </a:cubicBezTo>
                <a:cubicBezTo>
                  <a:pt x="216" y="9"/>
                  <a:pt x="209" y="0"/>
                  <a:pt x="200" y="0"/>
                </a:cubicBezTo>
                <a:cubicBezTo>
                  <a:pt x="191" y="0"/>
                  <a:pt x="184" y="9"/>
                  <a:pt x="184" y="20"/>
                </a:cubicBezTo>
                <a:cubicBezTo>
                  <a:pt x="184" y="24"/>
                  <a:pt x="184" y="36"/>
                  <a:pt x="184" y="40"/>
                </a:cubicBezTo>
                <a:cubicBezTo>
                  <a:pt x="184" y="51"/>
                  <a:pt x="191" y="60"/>
                  <a:pt x="200" y="60"/>
                </a:cubicBezTo>
                <a:close/>
                <a:moveTo>
                  <a:pt x="200" y="340"/>
                </a:moveTo>
                <a:cubicBezTo>
                  <a:pt x="191" y="340"/>
                  <a:pt x="184" y="349"/>
                  <a:pt x="184" y="360"/>
                </a:cubicBezTo>
                <a:cubicBezTo>
                  <a:pt x="184" y="364"/>
                  <a:pt x="184" y="376"/>
                  <a:pt x="184" y="380"/>
                </a:cubicBezTo>
                <a:cubicBezTo>
                  <a:pt x="184" y="391"/>
                  <a:pt x="191" y="400"/>
                  <a:pt x="200" y="400"/>
                </a:cubicBezTo>
                <a:cubicBezTo>
                  <a:pt x="209" y="400"/>
                  <a:pt x="216" y="391"/>
                  <a:pt x="216" y="380"/>
                </a:cubicBezTo>
                <a:cubicBezTo>
                  <a:pt x="216" y="376"/>
                  <a:pt x="216" y="364"/>
                  <a:pt x="216" y="360"/>
                </a:cubicBezTo>
                <a:cubicBezTo>
                  <a:pt x="216" y="349"/>
                  <a:pt x="209" y="340"/>
                  <a:pt x="200" y="340"/>
                </a:cubicBezTo>
                <a:close/>
                <a:moveTo>
                  <a:pt x="347" y="75"/>
                </a:moveTo>
                <a:cubicBezTo>
                  <a:pt x="355" y="67"/>
                  <a:pt x="356" y="56"/>
                  <a:pt x="350" y="50"/>
                </a:cubicBezTo>
                <a:cubicBezTo>
                  <a:pt x="344" y="44"/>
                  <a:pt x="332" y="45"/>
                  <a:pt x="324" y="53"/>
                </a:cubicBezTo>
                <a:cubicBezTo>
                  <a:pt x="322" y="55"/>
                  <a:pt x="313" y="64"/>
                  <a:pt x="310" y="67"/>
                </a:cubicBezTo>
                <a:cubicBezTo>
                  <a:pt x="303" y="74"/>
                  <a:pt x="301" y="86"/>
                  <a:pt x="308" y="92"/>
                </a:cubicBezTo>
                <a:cubicBezTo>
                  <a:pt x="314" y="98"/>
                  <a:pt x="325" y="97"/>
                  <a:pt x="333" y="89"/>
                </a:cubicBezTo>
                <a:cubicBezTo>
                  <a:pt x="335" y="87"/>
                  <a:pt x="345" y="77"/>
                  <a:pt x="347" y="75"/>
                </a:cubicBezTo>
                <a:close/>
                <a:moveTo>
                  <a:pt x="66" y="311"/>
                </a:moveTo>
                <a:cubicBezTo>
                  <a:pt x="64" y="313"/>
                  <a:pt x="55" y="322"/>
                  <a:pt x="52" y="325"/>
                </a:cubicBezTo>
                <a:cubicBezTo>
                  <a:pt x="45" y="332"/>
                  <a:pt x="43" y="344"/>
                  <a:pt x="50" y="350"/>
                </a:cubicBezTo>
                <a:cubicBezTo>
                  <a:pt x="56" y="356"/>
                  <a:pt x="67" y="355"/>
                  <a:pt x="75" y="347"/>
                </a:cubicBezTo>
                <a:cubicBezTo>
                  <a:pt x="77" y="345"/>
                  <a:pt x="87" y="335"/>
                  <a:pt x="89" y="333"/>
                </a:cubicBezTo>
                <a:cubicBezTo>
                  <a:pt x="97" y="325"/>
                  <a:pt x="98" y="314"/>
                  <a:pt x="92" y="308"/>
                </a:cubicBezTo>
                <a:cubicBezTo>
                  <a:pt x="86" y="302"/>
                  <a:pt x="74" y="303"/>
                  <a:pt x="66" y="311"/>
                </a:cubicBezTo>
                <a:close/>
                <a:moveTo>
                  <a:pt x="75" y="53"/>
                </a:moveTo>
                <a:cubicBezTo>
                  <a:pt x="67" y="45"/>
                  <a:pt x="56" y="44"/>
                  <a:pt x="50" y="50"/>
                </a:cubicBezTo>
                <a:cubicBezTo>
                  <a:pt x="43" y="56"/>
                  <a:pt x="45" y="67"/>
                  <a:pt x="52" y="75"/>
                </a:cubicBezTo>
                <a:cubicBezTo>
                  <a:pt x="55" y="77"/>
                  <a:pt x="64" y="87"/>
                  <a:pt x="66" y="89"/>
                </a:cubicBezTo>
                <a:cubicBezTo>
                  <a:pt x="74" y="97"/>
                  <a:pt x="86" y="98"/>
                  <a:pt x="92" y="92"/>
                </a:cubicBezTo>
                <a:cubicBezTo>
                  <a:pt x="98" y="86"/>
                  <a:pt x="97" y="74"/>
                  <a:pt x="89" y="67"/>
                </a:cubicBezTo>
                <a:cubicBezTo>
                  <a:pt x="87" y="64"/>
                  <a:pt x="77" y="55"/>
                  <a:pt x="75" y="53"/>
                </a:cubicBezTo>
                <a:close/>
                <a:moveTo>
                  <a:pt x="310" y="333"/>
                </a:moveTo>
                <a:cubicBezTo>
                  <a:pt x="313" y="335"/>
                  <a:pt x="322" y="345"/>
                  <a:pt x="324" y="347"/>
                </a:cubicBezTo>
                <a:cubicBezTo>
                  <a:pt x="332" y="355"/>
                  <a:pt x="344" y="356"/>
                  <a:pt x="350" y="350"/>
                </a:cubicBezTo>
                <a:cubicBezTo>
                  <a:pt x="356" y="344"/>
                  <a:pt x="355" y="332"/>
                  <a:pt x="347" y="325"/>
                </a:cubicBezTo>
                <a:cubicBezTo>
                  <a:pt x="345" y="322"/>
                  <a:pt x="335" y="313"/>
                  <a:pt x="333" y="311"/>
                </a:cubicBezTo>
                <a:cubicBezTo>
                  <a:pt x="325" y="303"/>
                  <a:pt x="314" y="302"/>
                  <a:pt x="308" y="308"/>
                </a:cubicBezTo>
                <a:cubicBezTo>
                  <a:pt x="301" y="314"/>
                  <a:pt x="303" y="325"/>
                  <a:pt x="310" y="3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29707" name="文本框 23"/>
          <p:cNvSpPr txBox="1">
            <a:spLocks noChangeArrowheads="1"/>
          </p:cNvSpPr>
          <p:nvPr/>
        </p:nvSpPr>
        <p:spPr bwMode="auto">
          <a:xfrm>
            <a:off x="1654175" y="3484563"/>
            <a:ext cx="1001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活动执行</a:t>
            </a:r>
          </a:p>
        </p:txBody>
      </p:sp>
      <p:sp>
        <p:nvSpPr>
          <p:cNvPr id="29708" name="任意多边形 24"/>
          <p:cNvSpPr>
            <a:spLocks noChangeArrowheads="1"/>
          </p:cNvSpPr>
          <p:nvPr/>
        </p:nvSpPr>
        <p:spPr bwMode="auto">
          <a:xfrm>
            <a:off x="1089025" y="3937000"/>
            <a:ext cx="2132013" cy="852488"/>
          </a:xfrm>
          <a:custGeom>
            <a:avLst/>
            <a:gdLst>
              <a:gd name="T0" fmla="*/ 0 w 2132065"/>
              <a:gd name="T1" fmla="*/ 0 h 852826"/>
              <a:gd name="T2" fmla="*/ 1705484 w 2132065"/>
              <a:gd name="T3" fmla="*/ 0 h 852826"/>
              <a:gd name="T4" fmla="*/ 2131857 w 2132065"/>
              <a:gd name="T5" fmla="*/ 425737 h 852826"/>
              <a:gd name="T6" fmla="*/ 1705484 w 2132065"/>
              <a:gd name="T7" fmla="*/ 851474 h 852826"/>
              <a:gd name="T8" fmla="*/ 0 w 2132065"/>
              <a:gd name="T9" fmla="*/ 851474 h 852826"/>
              <a:gd name="T10" fmla="*/ 426373 w 2132065"/>
              <a:gd name="T11" fmla="*/ 425737 h 852826"/>
              <a:gd name="T12" fmla="*/ 0 w 2132065"/>
              <a:gd name="T13" fmla="*/ 0 h 8528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32065"/>
              <a:gd name="T22" fmla="*/ 0 h 852826"/>
              <a:gd name="T23" fmla="*/ 2132065 w 2132065"/>
              <a:gd name="T24" fmla="*/ 852826 h 8528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32065" h="852826">
                <a:moveTo>
                  <a:pt x="0" y="0"/>
                </a:moveTo>
                <a:lnTo>
                  <a:pt x="1705652" y="0"/>
                </a:lnTo>
                <a:lnTo>
                  <a:pt x="2132065" y="426413"/>
                </a:lnTo>
                <a:lnTo>
                  <a:pt x="1705652" y="852826"/>
                </a:lnTo>
                <a:lnTo>
                  <a:pt x="0" y="852826"/>
                </a:lnTo>
                <a:lnTo>
                  <a:pt x="426413" y="426413"/>
                </a:lnTo>
                <a:lnTo>
                  <a:pt x="0" y="0"/>
                </a:lnTo>
                <a:close/>
              </a:path>
            </a:pathLst>
          </a:custGeom>
          <a:solidFill>
            <a:srgbClr val="3536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6573" tIns="5080" rIns="426413" bIns="5080" anchor="ctr"/>
          <a:lstStyle/>
          <a:p>
            <a:pPr algn="ctr" defTabSz="355600" eaLnBrk="1" hangingPunct="1">
              <a:lnSpc>
                <a:spcPct val="90000"/>
              </a:lnSpc>
              <a:spcAft>
                <a:spcPct val="35000"/>
              </a:spcAft>
            </a:pPr>
            <a:endParaRPr lang="en-US" altLang="zh-CN" sz="800" b="1">
              <a:solidFill>
                <a:srgbClr val="FFFFFF"/>
              </a:solidFill>
              <a:latin typeface="微软雅黑" pitchFamily="34" charset="-122"/>
            </a:endParaRPr>
          </a:p>
          <a:p>
            <a:pPr algn="ctr" defTabSz="355600" eaLnBrk="1" hangingPunct="1">
              <a:lnSpc>
                <a:spcPct val="90000"/>
              </a:lnSpc>
              <a:spcAft>
                <a:spcPct val="35000"/>
              </a:spcAft>
            </a:pPr>
            <a:endParaRPr lang="en-US" altLang="zh-CN" sz="800" b="1">
              <a:solidFill>
                <a:srgbClr val="FFFFFF"/>
              </a:solidFill>
              <a:latin typeface="微软雅黑" pitchFamily="34" charset="-122"/>
            </a:endParaRPr>
          </a:p>
        </p:txBody>
      </p:sp>
      <p:sp>
        <p:nvSpPr>
          <p:cNvPr id="29709" name="Freeform 21"/>
          <p:cNvSpPr>
            <a:spLocks noEditPoints="1"/>
          </p:cNvSpPr>
          <p:nvPr/>
        </p:nvSpPr>
        <p:spPr bwMode="auto">
          <a:xfrm>
            <a:off x="1978025" y="4059238"/>
            <a:ext cx="352425" cy="352425"/>
          </a:xfrm>
          <a:custGeom>
            <a:avLst/>
            <a:gdLst>
              <a:gd name="T0" fmla="*/ 2147483647 w 403"/>
              <a:gd name="T1" fmla="*/ 2147483647 h 404"/>
              <a:gd name="T2" fmla="*/ 2147483647 w 403"/>
              <a:gd name="T3" fmla="*/ 2147483647 h 404"/>
              <a:gd name="T4" fmla="*/ 2147483647 w 403"/>
              <a:gd name="T5" fmla="*/ 2147483647 h 404"/>
              <a:gd name="T6" fmla="*/ 2147483647 w 403"/>
              <a:gd name="T7" fmla="*/ 2147483647 h 404"/>
              <a:gd name="T8" fmla="*/ 2147483647 w 403"/>
              <a:gd name="T9" fmla="*/ 2147483647 h 404"/>
              <a:gd name="T10" fmla="*/ 2147483647 w 403"/>
              <a:gd name="T11" fmla="*/ 2147483647 h 404"/>
              <a:gd name="T12" fmla="*/ 2147483647 w 403"/>
              <a:gd name="T13" fmla="*/ 2147483647 h 404"/>
              <a:gd name="T14" fmla="*/ 2147483647 w 403"/>
              <a:gd name="T15" fmla="*/ 2147483647 h 404"/>
              <a:gd name="T16" fmla="*/ 2147483647 w 403"/>
              <a:gd name="T17" fmla="*/ 2147483647 h 404"/>
              <a:gd name="T18" fmla="*/ 2147483647 w 403"/>
              <a:gd name="T19" fmla="*/ 2147483647 h 404"/>
              <a:gd name="T20" fmla="*/ 2147483647 w 403"/>
              <a:gd name="T21" fmla="*/ 2147483647 h 404"/>
              <a:gd name="T22" fmla="*/ 2147483647 w 403"/>
              <a:gd name="T23" fmla="*/ 2147483647 h 404"/>
              <a:gd name="T24" fmla="*/ 2147483647 w 403"/>
              <a:gd name="T25" fmla="*/ 2147483647 h 404"/>
              <a:gd name="T26" fmla="*/ 2147483647 w 403"/>
              <a:gd name="T27" fmla="*/ 2147483647 h 404"/>
              <a:gd name="T28" fmla="*/ 2147483647 w 403"/>
              <a:gd name="T29" fmla="*/ 2147483647 h 404"/>
              <a:gd name="T30" fmla="*/ 2147483647 w 403"/>
              <a:gd name="T31" fmla="*/ 2147483647 h 404"/>
              <a:gd name="T32" fmla="*/ 2147483647 w 403"/>
              <a:gd name="T33" fmla="*/ 2147483647 h 404"/>
              <a:gd name="T34" fmla="*/ 2147483647 w 403"/>
              <a:gd name="T35" fmla="*/ 2147483647 h 404"/>
              <a:gd name="T36" fmla="*/ 2147483647 w 403"/>
              <a:gd name="T37" fmla="*/ 2147483647 h 404"/>
              <a:gd name="T38" fmla="*/ 2147483647 w 403"/>
              <a:gd name="T39" fmla="*/ 2147483647 h 404"/>
              <a:gd name="T40" fmla="*/ 2147483647 w 403"/>
              <a:gd name="T41" fmla="*/ 2147483647 h 404"/>
              <a:gd name="T42" fmla="*/ 2147483647 w 403"/>
              <a:gd name="T43" fmla="*/ 2147483647 h 404"/>
              <a:gd name="T44" fmla="*/ 2147483647 w 403"/>
              <a:gd name="T45" fmla="*/ 2147483647 h 404"/>
              <a:gd name="T46" fmla="*/ 2147483647 w 403"/>
              <a:gd name="T47" fmla="*/ 2147483647 h 404"/>
              <a:gd name="T48" fmla="*/ 2147483647 w 403"/>
              <a:gd name="T49" fmla="*/ 2147483647 h 404"/>
              <a:gd name="T50" fmla="*/ 2147483647 w 403"/>
              <a:gd name="T51" fmla="*/ 2147483647 h 404"/>
              <a:gd name="T52" fmla="*/ 2147483647 w 403"/>
              <a:gd name="T53" fmla="*/ 2147483647 h 404"/>
              <a:gd name="T54" fmla="*/ 2147483647 w 403"/>
              <a:gd name="T55" fmla="*/ 2147483647 h 40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403" h="404">
                <a:moveTo>
                  <a:pt x="390" y="150"/>
                </a:moveTo>
                <a:cubicBezTo>
                  <a:pt x="241" y="110"/>
                  <a:pt x="241" y="110"/>
                  <a:pt x="241" y="110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3" y="5"/>
                  <a:pt x="204" y="0"/>
                  <a:pt x="195" y="2"/>
                </a:cubicBezTo>
                <a:cubicBezTo>
                  <a:pt x="14" y="51"/>
                  <a:pt x="14" y="51"/>
                  <a:pt x="14" y="51"/>
                </a:cubicBezTo>
                <a:cubicBezTo>
                  <a:pt x="5" y="53"/>
                  <a:pt x="0" y="62"/>
                  <a:pt x="2" y="70"/>
                </a:cubicBezTo>
                <a:cubicBezTo>
                  <a:pt x="67" y="311"/>
                  <a:pt x="67" y="311"/>
                  <a:pt x="67" y="311"/>
                </a:cubicBezTo>
                <a:cubicBezTo>
                  <a:pt x="69" y="319"/>
                  <a:pt x="78" y="324"/>
                  <a:pt x="86" y="322"/>
                </a:cubicBezTo>
                <a:cubicBezTo>
                  <a:pt x="159" y="302"/>
                  <a:pt x="159" y="302"/>
                  <a:pt x="159" y="302"/>
                </a:cubicBezTo>
                <a:cubicBezTo>
                  <a:pt x="149" y="339"/>
                  <a:pt x="149" y="339"/>
                  <a:pt x="149" y="339"/>
                </a:cubicBezTo>
                <a:cubicBezTo>
                  <a:pt x="147" y="347"/>
                  <a:pt x="152" y="356"/>
                  <a:pt x="160" y="358"/>
                </a:cubicBezTo>
                <a:cubicBezTo>
                  <a:pt x="322" y="401"/>
                  <a:pt x="322" y="401"/>
                  <a:pt x="322" y="401"/>
                </a:cubicBezTo>
                <a:cubicBezTo>
                  <a:pt x="331" y="404"/>
                  <a:pt x="340" y="399"/>
                  <a:pt x="342" y="391"/>
                </a:cubicBezTo>
                <a:cubicBezTo>
                  <a:pt x="401" y="169"/>
                  <a:pt x="401" y="169"/>
                  <a:pt x="401" y="169"/>
                </a:cubicBezTo>
                <a:cubicBezTo>
                  <a:pt x="403" y="161"/>
                  <a:pt x="398" y="152"/>
                  <a:pt x="390" y="150"/>
                </a:cubicBezTo>
                <a:close/>
                <a:moveTo>
                  <a:pt x="34" y="75"/>
                </a:moveTo>
                <a:cubicBezTo>
                  <a:pt x="191" y="33"/>
                  <a:pt x="191" y="33"/>
                  <a:pt x="191" y="33"/>
                </a:cubicBezTo>
                <a:cubicBezTo>
                  <a:pt x="249" y="249"/>
                  <a:pt x="249" y="249"/>
                  <a:pt x="249" y="249"/>
                </a:cubicBezTo>
                <a:cubicBezTo>
                  <a:pt x="92" y="291"/>
                  <a:pt x="92" y="291"/>
                  <a:pt x="92" y="291"/>
                </a:cubicBezTo>
                <a:lnTo>
                  <a:pt x="34" y="75"/>
                </a:lnTo>
                <a:close/>
                <a:moveTo>
                  <a:pt x="315" y="371"/>
                </a:moveTo>
                <a:cubicBezTo>
                  <a:pt x="179" y="334"/>
                  <a:pt x="179" y="334"/>
                  <a:pt x="179" y="334"/>
                </a:cubicBezTo>
                <a:cubicBezTo>
                  <a:pt x="190" y="294"/>
                  <a:pt x="190" y="294"/>
                  <a:pt x="190" y="294"/>
                </a:cubicBezTo>
                <a:cubicBezTo>
                  <a:pt x="268" y="273"/>
                  <a:pt x="268" y="273"/>
                  <a:pt x="268" y="273"/>
                </a:cubicBezTo>
                <a:cubicBezTo>
                  <a:pt x="276" y="271"/>
                  <a:pt x="282" y="262"/>
                  <a:pt x="279" y="254"/>
                </a:cubicBezTo>
                <a:cubicBezTo>
                  <a:pt x="249" y="142"/>
                  <a:pt x="249" y="142"/>
                  <a:pt x="249" y="142"/>
                </a:cubicBezTo>
                <a:cubicBezTo>
                  <a:pt x="368" y="174"/>
                  <a:pt x="368" y="174"/>
                  <a:pt x="368" y="174"/>
                </a:cubicBezTo>
                <a:lnTo>
                  <a:pt x="315" y="3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29710" name="文本框 26"/>
          <p:cNvSpPr txBox="1">
            <a:spLocks noChangeArrowheads="1"/>
          </p:cNvSpPr>
          <p:nvPr/>
        </p:nvSpPr>
        <p:spPr bwMode="auto">
          <a:xfrm>
            <a:off x="1663700" y="4446588"/>
            <a:ext cx="1001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效果评估</a:t>
            </a:r>
          </a:p>
        </p:txBody>
      </p:sp>
      <p:sp>
        <p:nvSpPr>
          <p:cNvPr id="29711" name="任意多边形 27"/>
          <p:cNvSpPr>
            <a:spLocks noChangeArrowheads="1"/>
          </p:cNvSpPr>
          <p:nvPr/>
        </p:nvSpPr>
        <p:spPr bwMode="auto">
          <a:xfrm>
            <a:off x="1089025" y="4908550"/>
            <a:ext cx="2132013" cy="852488"/>
          </a:xfrm>
          <a:custGeom>
            <a:avLst/>
            <a:gdLst>
              <a:gd name="T0" fmla="*/ 0 w 2132065"/>
              <a:gd name="T1" fmla="*/ 0 h 852826"/>
              <a:gd name="T2" fmla="*/ 1705484 w 2132065"/>
              <a:gd name="T3" fmla="*/ 0 h 852826"/>
              <a:gd name="T4" fmla="*/ 2131857 w 2132065"/>
              <a:gd name="T5" fmla="*/ 425737 h 852826"/>
              <a:gd name="T6" fmla="*/ 1705484 w 2132065"/>
              <a:gd name="T7" fmla="*/ 851474 h 852826"/>
              <a:gd name="T8" fmla="*/ 0 w 2132065"/>
              <a:gd name="T9" fmla="*/ 851474 h 852826"/>
              <a:gd name="T10" fmla="*/ 426373 w 2132065"/>
              <a:gd name="T11" fmla="*/ 425737 h 852826"/>
              <a:gd name="T12" fmla="*/ 0 w 2132065"/>
              <a:gd name="T13" fmla="*/ 0 h 8528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32065"/>
              <a:gd name="T22" fmla="*/ 0 h 852826"/>
              <a:gd name="T23" fmla="*/ 2132065 w 2132065"/>
              <a:gd name="T24" fmla="*/ 852826 h 8528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32065" h="852826">
                <a:moveTo>
                  <a:pt x="0" y="0"/>
                </a:moveTo>
                <a:lnTo>
                  <a:pt x="1705652" y="0"/>
                </a:lnTo>
                <a:lnTo>
                  <a:pt x="2132065" y="426413"/>
                </a:lnTo>
                <a:lnTo>
                  <a:pt x="1705652" y="852826"/>
                </a:lnTo>
                <a:lnTo>
                  <a:pt x="0" y="852826"/>
                </a:lnTo>
                <a:lnTo>
                  <a:pt x="426413" y="426413"/>
                </a:lnTo>
                <a:lnTo>
                  <a:pt x="0" y="0"/>
                </a:lnTo>
                <a:close/>
              </a:path>
            </a:pathLst>
          </a:custGeom>
          <a:solidFill>
            <a:srgbClr val="C200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6573" tIns="5080" rIns="426413" bIns="5080" anchor="ctr"/>
          <a:lstStyle/>
          <a:p>
            <a:pPr algn="ctr" defTabSz="355600" eaLnBrk="1" hangingPunct="1">
              <a:lnSpc>
                <a:spcPct val="90000"/>
              </a:lnSpc>
              <a:spcAft>
                <a:spcPct val="35000"/>
              </a:spcAft>
            </a:pPr>
            <a:endParaRPr lang="en-US" altLang="zh-CN" sz="800" b="1">
              <a:solidFill>
                <a:srgbClr val="FFFFFF"/>
              </a:solidFill>
              <a:latin typeface="微软雅黑" pitchFamily="34" charset="-122"/>
            </a:endParaRPr>
          </a:p>
          <a:p>
            <a:pPr algn="ctr" defTabSz="355600" eaLnBrk="1" hangingPunct="1">
              <a:lnSpc>
                <a:spcPct val="90000"/>
              </a:lnSpc>
              <a:spcAft>
                <a:spcPct val="35000"/>
              </a:spcAft>
            </a:pPr>
            <a:endParaRPr lang="en-US" altLang="zh-CN" sz="800" b="1">
              <a:solidFill>
                <a:srgbClr val="FFFFFF"/>
              </a:solidFill>
              <a:latin typeface="微软雅黑" pitchFamily="34" charset="-122"/>
            </a:endParaRPr>
          </a:p>
        </p:txBody>
      </p:sp>
      <p:sp>
        <p:nvSpPr>
          <p:cNvPr id="29712" name="Freeform 26"/>
          <p:cNvSpPr>
            <a:spLocks/>
          </p:cNvSpPr>
          <p:nvPr/>
        </p:nvSpPr>
        <p:spPr bwMode="auto">
          <a:xfrm>
            <a:off x="2016125" y="5094288"/>
            <a:ext cx="288925" cy="300037"/>
          </a:xfrm>
          <a:custGeom>
            <a:avLst/>
            <a:gdLst>
              <a:gd name="T0" fmla="*/ 2147483647 w 274"/>
              <a:gd name="T1" fmla="*/ 2147483647 h 284"/>
              <a:gd name="T2" fmla="*/ 2147483647 w 274"/>
              <a:gd name="T3" fmla="*/ 2147483647 h 284"/>
              <a:gd name="T4" fmla="*/ 2147483647 w 274"/>
              <a:gd name="T5" fmla="*/ 2147483647 h 284"/>
              <a:gd name="T6" fmla="*/ 2147483647 w 274"/>
              <a:gd name="T7" fmla="*/ 2147483647 h 284"/>
              <a:gd name="T8" fmla="*/ 2147483647 w 274"/>
              <a:gd name="T9" fmla="*/ 2147483647 h 284"/>
              <a:gd name="T10" fmla="*/ 2147483647 w 274"/>
              <a:gd name="T11" fmla="*/ 2147483647 h 284"/>
              <a:gd name="T12" fmla="*/ 2147483647 w 274"/>
              <a:gd name="T13" fmla="*/ 2147483647 h 284"/>
              <a:gd name="T14" fmla="*/ 2147483647 w 274"/>
              <a:gd name="T15" fmla="*/ 2147483647 h 284"/>
              <a:gd name="T16" fmla="*/ 2147483647 w 274"/>
              <a:gd name="T17" fmla="*/ 2147483647 h 284"/>
              <a:gd name="T18" fmla="*/ 2147483647 w 274"/>
              <a:gd name="T19" fmla="*/ 2147483647 h 284"/>
              <a:gd name="T20" fmla="*/ 2147483647 w 274"/>
              <a:gd name="T21" fmla="*/ 2147483647 h 284"/>
              <a:gd name="T22" fmla="*/ 2147483647 w 274"/>
              <a:gd name="T23" fmla="*/ 2147483647 h 28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29713" name="文本框 29"/>
          <p:cNvSpPr txBox="1">
            <a:spLocks noChangeArrowheads="1"/>
          </p:cNvSpPr>
          <p:nvPr/>
        </p:nvSpPr>
        <p:spPr bwMode="auto">
          <a:xfrm>
            <a:off x="1663700" y="5410200"/>
            <a:ext cx="1001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客户评价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  <p:bldP spid="30723" grpId="0" autoUpdateAnimBg="0"/>
      <p:bldP spid="30724" grpId="0" autoUpdateAnimBg="0"/>
      <p:bldP spid="3072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椭圆 30"/>
          <p:cNvSpPr>
            <a:spLocks noChangeArrowheads="1"/>
          </p:cNvSpPr>
          <p:nvPr/>
        </p:nvSpPr>
        <p:spPr bwMode="auto">
          <a:xfrm>
            <a:off x="4737100" y="3700463"/>
            <a:ext cx="3008313" cy="1628775"/>
          </a:xfrm>
          <a:prstGeom prst="ellipse">
            <a:avLst/>
          </a:prstGeom>
          <a:noFill/>
          <a:ln w="12700">
            <a:solidFill>
              <a:srgbClr val="AABBC3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0723" name="任意多边形 31"/>
          <p:cNvSpPr>
            <a:spLocks/>
          </p:cNvSpPr>
          <p:nvPr/>
        </p:nvSpPr>
        <p:spPr bwMode="auto">
          <a:xfrm>
            <a:off x="5880100" y="2087563"/>
            <a:ext cx="746125" cy="692150"/>
          </a:xfrm>
          <a:custGeom>
            <a:avLst/>
            <a:gdLst>
              <a:gd name="T0" fmla="*/ 372448 w 746536"/>
              <a:gd name="T1" fmla="*/ 0 h 692122"/>
              <a:gd name="T2" fmla="*/ 744893 w 746536"/>
              <a:gd name="T3" fmla="*/ 319530 h 692122"/>
              <a:gd name="T4" fmla="*/ 447507 w 746536"/>
              <a:gd name="T5" fmla="*/ 632569 h 692122"/>
              <a:gd name="T6" fmla="*/ 445934 w 746536"/>
              <a:gd name="T7" fmla="*/ 632705 h 692122"/>
              <a:gd name="T8" fmla="*/ 450363 w 746536"/>
              <a:gd name="T9" fmla="*/ 635856 h 692122"/>
              <a:gd name="T10" fmla="*/ 457006 w 746536"/>
              <a:gd name="T11" fmla="*/ 651650 h 692122"/>
              <a:gd name="T12" fmla="*/ 372448 w 746536"/>
              <a:gd name="T13" fmla="*/ 692234 h 692122"/>
              <a:gd name="T14" fmla="*/ 287886 w 746536"/>
              <a:gd name="T15" fmla="*/ 651650 h 692122"/>
              <a:gd name="T16" fmla="*/ 294533 w 746536"/>
              <a:gd name="T17" fmla="*/ 635856 h 692122"/>
              <a:gd name="T18" fmla="*/ 298958 w 746536"/>
              <a:gd name="T19" fmla="*/ 632705 h 692122"/>
              <a:gd name="T20" fmla="*/ 297386 w 746536"/>
              <a:gd name="T21" fmla="*/ 632569 h 692122"/>
              <a:gd name="T22" fmla="*/ 0 w 746536"/>
              <a:gd name="T23" fmla="*/ 319530 h 692122"/>
              <a:gd name="T24" fmla="*/ 372448 w 746536"/>
              <a:gd name="T25" fmla="*/ 0 h 69212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46536" h="692122">
                <a:moveTo>
                  <a:pt x="373268" y="0"/>
                </a:moveTo>
                <a:cubicBezTo>
                  <a:pt x="579418" y="0"/>
                  <a:pt x="746536" y="143035"/>
                  <a:pt x="746536" y="319478"/>
                </a:cubicBezTo>
                <a:cubicBezTo>
                  <a:pt x="746536" y="473866"/>
                  <a:pt x="618587" y="602675"/>
                  <a:pt x="448495" y="632465"/>
                </a:cubicBezTo>
                <a:lnTo>
                  <a:pt x="446918" y="632601"/>
                </a:lnTo>
                <a:lnTo>
                  <a:pt x="451355" y="635752"/>
                </a:lnTo>
                <a:cubicBezTo>
                  <a:pt x="455643" y="640606"/>
                  <a:pt x="458014" y="645944"/>
                  <a:pt x="458014" y="651546"/>
                </a:cubicBezTo>
                <a:cubicBezTo>
                  <a:pt x="458014" y="673956"/>
                  <a:pt x="420072" y="692122"/>
                  <a:pt x="373268" y="692122"/>
                </a:cubicBezTo>
                <a:cubicBezTo>
                  <a:pt x="326464" y="692122"/>
                  <a:pt x="288522" y="673956"/>
                  <a:pt x="288522" y="651546"/>
                </a:cubicBezTo>
                <a:cubicBezTo>
                  <a:pt x="288522" y="645944"/>
                  <a:pt x="290894" y="640606"/>
                  <a:pt x="295182" y="635752"/>
                </a:cubicBezTo>
                <a:lnTo>
                  <a:pt x="299618" y="632601"/>
                </a:lnTo>
                <a:lnTo>
                  <a:pt x="298042" y="632465"/>
                </a:lnTo>
                <a:cubicBezTo>
                  <a:pt x="127949" y="602675"/>
                  <a:pt x="0" y="473866"/>
                  <a:pt x="0" y="319478"/>
                </a:cubicBezTo>
                <a:cubicBezTo>
                  <a:pt x="0" y="143035"/>
                  <a:pt x="167118" y="0"/>
                  <a:pt x="373268" y="0"/>
                </a:cubicBezTo>
                <a:close/>
              </a:path>
            </a:pathLst>
          </a:custGeom>
          <a:solidFill>
            <a:srgbClr val="C200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pic>
        <p:nvPicPr>
          <p:cNvPr id="30724" name="组合 3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8" y="2925763"/>
            <a:ext cx="65881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组合 3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2700338"/>
            <a:ext cx="409575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组合 3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3541713"/>
            <a:ext cx="409575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组合 4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4352925"/>
            <a:ext cx="407987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组合 4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4400550"/>
            <a:ext cx="407987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组合 4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3517900"/>
            <a:ext cx="407987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组合 50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2700338"/>
            <a:ext cx="409575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流程图: 联系 53"/>
          <p:cNvSpPr>
            <a:spLocks noChangeArrowheads="1"/>
          </p:cNvSpPr>
          <p:nvPr/>
        </p:nvSpPr>
        <p:spPr bwMode="auto">
          <a:xfrm>
            <a:off x="5453063" y="3738563"/>
            <a:ext cx="128587" cy="130175"/>
          </a:xfrm>
          <a:prstGeom prst="flowChartConnector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0732" name="流程图: 联系 54"/>
          <p:cNvSpPr>
            <a:spLocks noChangeArrowheads="1"/>
          </p:cNvSpPr>
          <p:nvPr/>
        </p:nvSpPr>
        <p:spPr bwMode="auto">
          <a:xfrm>
            <a:off x="4692650" y="4506913"/>
            <a:ext cx="128588" cy="128587"/>
          </a:xfrm>
          <a:prstGeom prst="flowChartConnector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0733" name="流程图: 联系 55"/>
          <p:cNvSpPr>
            <a:spLocks noChangeArrowheads="1"/>
          </p:cNvSpPr>
          <p:nvPr/>
        </p:nvSpPr>
        <p:spPr bwMode="auto">
          <a:xfrm>
            <a:off x="5464175" y="5180013"/>
            <a:ext cx="128588" cy="128587"/>
          </a:xfrm>
          <a:prstGeom prst="flowChartConnector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0734" name="流程图: 联系 56"/>
          <p:cNvSpPr>
            <a:spLocks noChangeArrowheads="1"/>
          </p:cNvSpPr>
          <p:nvPr/>
        </p:nvSpPr>
        <p:spPr bwMode="auto">
          <a:xfrm>
            <a:off x="6977063" y="5170488"/>
            <a:ext cx="106362" cy="122237"/>
          </a:xfrm>
          <a:prstGeom prst="flowChartConnector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0735" name="流程图: 联系 57"/>
          <p:cNvSpPr>
            <a:spLocks noChangeArrowheads="1"/>
          </p:cNvSpPr>
          <p:nvPr/>
        </p:nvSpPr>
        <p:spPr bwMode="auto">
          <a:xfrm>
            <a:off x="7723188" y="4476750"/>
            <a:ext cx="46037" cy="46038"/>
          </a:xfrm>
          <a:prstGeom prst="flowChartConnector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0736" name="流程图: 联系 58"/>
          <p:cNvSpPr>
            <a:spLocks noChangeArrowheads="1"/>
          </p:cNvSpPr>
          <p:nvPr/>
        </p:nvSpPr>
        <p:spPr bwMode="auto">
          <a:xfrm>
            <a:off x="6961188" y="3760788"/>
            <a:ext cx="128587" cy="128587"/>
          </a:xfrm>
          <a:prstGeom prst="flowChartConnector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0737" name="Freeform 147"/>
          <p:cNvSpPr>
            <a:spLocks noEditPoints="1"/>
          </p:cNvSpPr>
          <p:nvPr/>
        </p:nvSpPr>
        <p:spPr bwMode="auto">
          <a:xfrm>
            <a:off x="6118225" y="2241550"/>
            <a:ext cx="244475" cy="384175"/>
          </a:xfrm>
          <a:custGeom>
            <a:avLst/>
            <a:gdLst>
              <a:gd name="T0" fmla="*/ 2147483647 w 67"/>
              <a:gd name="T1" fmla="*/ 2147483647 h 106"/>
              <a:gd name="T2" fmla="*/ 2147483647 w 67"/>
              <a:gd name="T3" fmla="*/ 2147483647 h 106"/>
              <a:gd name="T4" fmla="*/ 2147483647 w 67"/>
              <a:gd name="T5" fmla="*/ 2147483647 h 106"/>
              <a:gd name="T6" fmla="*/ 2147483647 w 67"/>
              <a:gd name="T7" fmla="*/ 2147483647 h 106"/>
              <a:gd name="T8" fmla="*/ 2147483647 w 67"/>
              <a:gd name="T9" fmla="*/ 2147483647 h 106"/>
              <a:gd name="T10" fmla="*/ 2147483647 w 67"/>
              <a:gd name="T11" fmla="*/ 2147483647 h 106"/>
              <a:gd name="T12" fmla="*/ 2147483647 w 67"/>
              <a:gd name="T13" fmla="*/ 2147483647 h 106"/>
              <a:gd name="T14" fmla="*/ 2147483647 w 67"/>
              <a:gd name="T15" fmla="*/ 2147483647 h 106"/>
              <a:gd name="T16" fmla="*/ 2147483647 w 67"/>
              <a:gd name="T17" fmla="*/ 2147483647 h 106"/>
              <a:gd name="T18" fmla="*/ 2147483647 w 67"/>
              <a:gd name="T19" fmla="*/ 2147483647 h 106"/>
              <a:gd name="T20" fmla="*/ 2147483647 w 67"/>
              <a:gd name="T21" fmla="*/ 2147483647 h 106"/>
              <a:gd name="T22" fmla="*/ 2147483647 w 67"/>
              <a:gd name="T23" fmla="*/ 2147483647 h 106"/>
              <a:gd name="T24" fmla="*/ 2147483647 w 67"/>
              <a:gd name="T25" fmla="*/ 2147483647 h 106"/>
              <a:gd name="T26" fmla="*/ 2147483647 w 67"/>
              <a:gd name="T27" fmla="*/ 2147483647 h 106"/>
              <a:gd name="T28" fmla="*/ 2147483647 w 67"/>
              <a:gd name="T29" fmla="*/ 2147483647 h 106"/>
              <a:gd name="T30" fmla="*/ 0 w 67"/>
              <a:gd name="T31" fmla="*/ 2147483647 h 106"/>
              <a:gd name="T32" fmla="*/ 2147483647 w 67"/>
              <a:gd name="T33" fmla="*/ 0 h 106"/>
              <a:gd name="T34" fmla="*/ 2147483647 w 67"/>
              <a:gd name="T35" fmla="*/ 2147483647 h 106"/>
              <a:gd name="T36" fmla="*/ 2147483647 w 67"/>
              <a:gd name="T37" fmla="*/ 2147483647 h 106"/>
              <a:gd name="T38" fmla="*/ 2147483647 w 67"/>
              <a:gd name="T39" fmla="*/ 2147483647 h 106"/>
              <a:gd name="T40" fmla="*/ 2147483647 w 67"/>
              <a:gd name="T41" fmla="*/ 2147483647 h 106"/>
              <a:gd name="T42" fmla="*/ 2147483647 w 67"/>
              <a:gd name="T43" fmla="*/ 2147483647 h 106"/>
              <a:gd name="T44" fmla="*/ 2147483647 w 67"/>
              <a:gd name="T45" fmla="*/ 2147483647 h 106"/>
              <a:gd name="T46" fmla="*/ 2147483647 w 67"/>
              <a:gd name="T47" fmla="*/ 2147483647 h 106"/>
              <a:gd name="T48" fmla="*/ 2147483647 w 67"/>
              <a:gd name="T49" fmla="*/ 2147483647 h 106"/>
              <a:gd name="T50" fmla="*/ 2147483647 w 67"/>
              <a:gd name="T51" fmla="*/ 2147483647 h 106"/>
              <a:gd name="T52" fmla="*/ 2147483647 w 67"/>
              <a:gd name="T53" fmla="*/ 2147483647 h 106"/>
              <a:gd name="T54" fmla="*/ 2147483647 w 67"/>
              <a:gd name="T55" fmla="*/ 2147483647 h 106"/>
              <a:gd name="T56" fmla="*/ 2147483647 w 67"/>
              <a:gd name="T57" fmla="*/ 2147483647 h 106"/>
              <a:gd name="T58" fmla="*/ 2147483647 w 67"/>
              <a:gd name="T59" fmla="*/ 2147483647 h 106"/>
              <a:gd name="T60" fmla="*/ 2147483647 w 67"/>
              <a:gd name="T61" fmla="*/ 2147483647 h 106"/>
              <a:gd name="T62" fmla="*/ 2147483647 w 67"/>
              <a:gd name="T63" fmla="*/ 2147483647 h 106"/>
              <a:gd name="T64" fmla="*/ 2147483647 w 67"/>
              <a:gd name="T65" fmla="*/ 2147483647 h 106"/>
              <a:gd name="T66" fmla="*/ 2147483647 w 67"/>
              <a:gd name="T67" fmla="*/ 2147483647 h 106"/>
              <a:gd name="T68" fmla="*/ 2147483647 w 67"/>
              <a:gd name="T69" fmla="*/ 2147483647 h 106"/>
              <a:gd name="T70" fmla="*/ 2147483647 w 67"/>
              <a:gd name="T71" fmla="*/ 2147483647 h 106"/>
              <a:gd name="T72" fmla="*/ 2147483647 w 67"/>
              <a:gd name="T73" fmla="*/ 2147483647 h 106"/>
              <a:gd name="T74" fmla="*/ 2147483647 w 67"/>
              <a:gd name="T75" fmla="*/ 2147483647 h 106"/>
              <a:gd name="T76" fmla="*/ 2147483647 w 67"/>
              <a:gd name="T77" fmla="*/ 2147483647 h 106"/>
              <a:gd name="T78" fmla="*/ 2147483647 w 67"/>
              <a:gd name="T79" fmla="*/ 2147483647 h 106"/>
              <a:gd name="T80" fmla="*/ 2147483647 w 67"/>
              <a:gd name="T81" fmla="*/ 2147483647 h 106"/>
              <a:gd name="T82" fmla="*/ 2147483647 w 67"/>
              <a:gd name="T83" fmla="*/ 2147483647 h 106"/>
              <a:gd name="T84" fmla="*/ 2147483647 w 67"/>
              <a:gd name="T85" fmla="*/ 2147483647 h 106"/>
              <a:gd name="T86" fmla="*/ 2147483647 w 67"/>
              <a:gd name="T87" fmla="*/ 2147483647 h 106"/>
              <a:gd name="T88" fmla="*/ 2147483647 w 67"/>
              <a:gd name="T89" fmla="*/ 2147483647 h 106"/>
              <a:gd name="T90" fmla="*/ 2147483647 w 67"/>
              <a:gd name="T91" fmla="*/ 2147483647 h 106"/>
              <a:gd name="T92" fmla="*/ 2147483647 w 67"/>
              <a:gd name="T93" fmla="*/ 2147483647 h 106"/>
              <a:gd name="T94" fmla="*/ 2147483647 w 67"/>
              <a:gd name="T95" fmla="*/ 2147483647 h 106"/>
              <a:gd name="T96" fmla="*/ 2147483647 w 67"/>
              <a:gd name="T97" fmla="*/ 2147483647 h 106"/>
              <a:gd name="T98" fmla="*/ 2147483647 w 67"/>
              <a:gd name="T99" fmla="*/ 2147483647 h 106"/>
              <a:gd name="T100" fmla="*/ 2147483647 w 67"/>
              <a:gd name="T101" fmla="*/ 2147483647 h 106"/>
              <a:gd name="T102" fmla="*/ 2147483647 w 67"/>
              <a:gd name="T103" fmla="*/ 2147483647 h 10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/>
          <a:p>
            <a:endParaRPr lang="zh-CN" altLang="en-US"/>
          </a:p>
        </p:txBody>
      </p:sp>
      <p:grpSp>
        <p:nvGrpSpPr>
          <p:cNvPr id="30738" name="组合 60"/>
          <p:cNvGrpSpPr>
            <a:grpSpLocks/>
          </p:cNvGrpSpPr>
          <p:nvPr/>
        </p:nvGrpSpPr>
        <p:grpSpPr bwMode="auto">
          <a:xfrm>
            <a:off x="3743325" y="1889125"/>
            <a:ext cx="538163" cy="538163"/>
            <a:chOff x="0" y="0"/>
            <a:chExt cx="538216" cy="538216"/>
          </a:xfrm>
        </p:grpSpPr>
        <p:sp>
          <p:nvSpPr>
            <p:cNvPr id="30773" name="流程图: 联系 61"/>
            <p:cNvSpPr>
              <a:spLocks noChangeArrowheads="1"/>
            </p:cNvSpPr>
            <p:nvPr/>
          </p:nvSpPr>
          <p:spPr bwMode="auto">
            <a:xfrm>
              <a:off x="0" y="0"/>
              <a:ext cx="538216" cy="538216"/>
            </a:xfrm>
            <a:prstGeom prst="flowChartConnector">
              <a:avLst/>
            </a:prstGeom>
            <a:solidFill>
              <a:srgbClr val="3536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774" name="Freeform 105"/>
            <p:cNvSpPr>
              <a:spLocks/>
            </p:cNvSpPr>
            <p:nvPr/>
          </p:nvSpPr>
          <p:spPr bwMode="auto">
            <a:xfrm>
              <a:off x="123553" y="168359"/>
              <a:ext cx="291110" cy="214383"/>
            </a:xfrm>
            <a:custGeom>
              <a:avLst/>
              <a:gdLst>
                <a:gd name="T0" fmla="*/ 2147483647 w 290"/>
                <a:gd name="T1" fmla="*/ 2147483647 h 213"/>
                <a:gd name="T2" fmla="*/ 2147483647 w 290"/>
                <a:gd name="T3" fmla="*/ 2147483647 h 213"/>
                <a:gd name="T4" fmla="*/ 2147483647 w 290"/>
                <a:gd name="T5" fmla="*/ 2147483647 h 213"/>
                <a:gd name="T6" fmla="*/ 2147483647 w 290"/>
                <a:gd name="T7" fmla="*/ 2147483647 h 213"/>
                <a:gd name="T8" fmla="*/ 2147483647 w 290"/>
                <a:gd name="T9" fmla="*/ 2147483647 h 213"/>
                <a:gd name="T10" fmla="*/ 2147483647 w 290"/>
                <a:gd name="T11" fmla="*/ 2147483647 h 213"/>
                <a:gd name="T12" fmla="*/ 2147483647 w 290"/>
                <a:gd name="T13" fmla="*/ 2147483647 h 213"/>
                <a:gd name="T14" fmla="*/ 2147483647 w 290"/>
                <a:gd name="T15" fmla="*/ 2147483647 h 213"/>
                <a:gd name="T16" fmla="*/ 2147483647 w 290"/>
                <a:gd name="T17" fmla="*/ 2147483647 h 213"/>
                <a:gd name="T18" fmla="*/ 2147483647 w 290"/>
                <a:gd name="T19" fmla="*/ 2147483647 h 213"/>
                <a:gd name="T20" fmla="*/ 2147483647 w 290"/>
                <a:gd name="T21" fmla="*/ 2147483647 h 213"/>
                <a:gd name="T22" fmla="*/ 2147483647 w 290"/>
                <a:gd name="T23" fmla="*/ 2147483647 h 213"/>
                <a:gd name="T24" fmla="*/ 2147483647 w 290"/>
                <a:gd name="T25" fmla="*/ 2147483647 h 213"/>
                <a:gd name="T26" fmla="*/ 2147483647 w 290"/>
                <a:gd name="T27" fmla="*/ 2147483647 h 213"/>
                <a:gd name="T28" fmla="*/ 2147483647 w 290"/>
                <a:gd name="T29" fmla="*/ 2147483647 h 2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739" name="组合 63"/>
          <p:cNvGrpSpPr>
            <a:grpSpLocks/>
          </p:cNvGrpSpPr>
          <p:nvPr/>
        </p:nvGrpSpPr>
        <p:grpSpPr bwMode="auto">
          <a:xfrm>
            <a:off x="8448675" y="5040313"/>
            <a:ext cx="538163" cy="538162"/>
            <a:chOff x="0" y="0"/>
            <a:chExt cx="538216" cy="538216"/>
          </a:xfrm>
        </p:grpSpPr>
        <p:sp>
          <p:nvSpPr>
            <p:cNvPr id="30771" name="流程图: 联系 64"/>
            <p:cNvSpPr>
              <a:spLocks noChangeArrowheads="1"/>
            </p:cNvSpPr>
            <p:nvPr/>
          </p:nvSpPr>
          <p:spPr bwMode="auto">
            <a:xfrm>
              <a:off x="0" y="0"/>
              <a:ext cx="538216" cy="538216"/>
            </a:xfrm>
            <a:prstGeom prst="flowChartConnector">
              <a:avLst/>
            </a:prstGeom>
            <a:solidFill>
              <a:srgbClr val="3536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772" name="Freeform 105"/>
            <p:cNvSpPr>
              <a:spLocks/>
            </p:cNvSpPr>
            <p:nvPr/>
          </p:nvSpPr>
          <p:spPr bwMode="auto">
            <a:xfrm>
              <a:off x="123553" y="168359"/>
              <a:ext cx="291110" cy="214383"/>
            </a:xfrm>
            <a:custGeom>
              <a:avLst/>
              <a:gdLst>
                <a:gd name="T0" fmla="*/ 2147483647 w 290"/>
                <a:gd name="T1" fmla="*/ 2147483647 h 213"/>
                <a:gd name="T2" fmla="*/ 2147483647 w 290"/>
                <a:gd name="T3" fmla="*/ 2147483647 h 213"/>
                <a:gd name="T4" fmla="*/ 2147483647 w 290"/>
                <a:gd name="T5" fmla="*/ 2147483647 h 213"/>
                <a:gd name="T6" fmla="*/ 2147483647 w 290"/>
                <a:gd name="T7" fmla="*/ 2147483647 h 213"/>
                <a:gd name="T8" fmla="*/ 2147483647 w 290"/>
                <a:gd name="T9" fmla="*/ 2147483647 h 213"/>
                <a:gd name="T10" fmla="*/ 2147483647 w 290"/>
                <a:gd name="T11" fmla="*/ 2147483647 h 213"/>
                <a:gd name="T12" fmla="*/ 2147483647 w 290"/>
                <a:gd name="T13" fmla="*/ 2147483647 h 213"/>
                <a:gd name="T14" fmla="*/ 2147483647 w 290"/>
                <a:gd name="T15" fmla="*/ 2147483647 h 213"/>
                <a:gd name="T16" fmla="*/ 2147483647 w 290"/>
                <a:gd name="T17" fmla="*/ 2147483647 h 213"/>
                <a:gd name="T18" fmla="*/ 2147483647 w 290"/>
                <a:gd name="T19" fmla="*/ 2147483647 h 213"/>
                <a:gd name="T20" fmla="*/ 2147483647 w 290"/>
                <a:gd name="T21" fmla="*/ 2147483647 h 213"/>
                <a:gd name="T22" fmla="*/ 2147483647 w 290"/>
                <a:gd name="T23" fmla="*/ 2147483647 h 213"/>
                <a:gd name="T24" fmla="*/ 2147483647 w 290"/>
                <a:gd name="T25" fmla="*/ 2147483647 h 213"/>
                <a:gd name="T26" fmla="*/ 2147483647 w 290"/>
                <a:gd name="T27" fmla="*/ 2147483647 h 213"/>
                <a:gd name="T28" fmla="*/ 2147483647 w 290"/>
                <a:gd name="T29" fmla="*/ 2147483647 h 2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740" name="组合 66"/>
          <p:cNvGrpSpPr>
            <a:grpSpLocks/>
          </p:cNvGrpSpPr>
          <p:nvPr/>
        </p:nvGrpSpPr>
        <p:grpSpPr bwMode="auto">
          <a:xfrm>
            <a:off x="8983663" y="3368675"/>
            <a:ext cx="538162" cy="538163"/>
            <a:chOff x="0" y="0"/>
            <a:chExt cx="538216" cy="538216"/>
          </a:xfrm>
        </p:grpSpPr>
        <p:sp>
          <p:nvSpPr>
            <p:cNvPr id="30769" name="流程图: 联系 67"/>
            <p:cNvSpPr>
              <a:spLocks noChangeArrowheads="1"/>
            </p:cNvSpPr>
            <p:nvPr/>
          </p:nvSpPr>
          <p:spPr bwMode="auto">
            <a:xfrm>
              <a:off x="0" y="0"/>
              <a:ext cx="538216" cy="538216"/>
            </a:xfrm>
            <a:prstGeom prst="flowChartConnector">
              <a:avLst/>
            </a:prstGeom>
            <a:solidFill>
              <a:srgbClr val="3536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770" name="Freeform 105"/>
            <p:cNvSpPr>
              <a:spLocks/>
            </p:cNvSpPr>
            <p:nvPr/>
          </p:nvSpPr>
          <p:spPr bwMode="auto">
            <a:xfrm>
              <a:off x="123553" y="168359"/>
              <a:ext cx="291110" cy="214383"/>
            </a:xfrm>
            <a:custGeom>
              <a:avLst/>
              <a:gdLst>
                <a:gd name="T0" fmla="*/ 2147483647 w 290"/>
                <a:gd name="T1" fmla="*/ 2147483647 h 213"/>
                <a:gd name="T2" fmla="*/ 2147483647 w 290"/>
                <a:gd name="T3" fmla="*/ 2147483647 h 213"/>
                <a:gd name="T4" fmla="*/ 2147483647 w 290"/>
                <a:gd name="T5" fmla="*/ 2147483647 h 213"/>
                <a:gd name="T6" fmla="*/ 2147483647 w 290"/>
                <a:gd name="T7" fmla="*/ 2147483647 h 213"/>
                <a:gd name="T8" fmla="*/ 2147483647 w 290"/>
                <a:gd name="T9" fmla="*/ 2147483647 h 213"/>
                <a:gd name="T10" fmla="*/ 2147483647 w 290"/>
                <a:gd name="T11" fmla="*/ 2147483647 h 213"/>
                <a:gd name="T12" fmla="*/ 2147483647 w 290"/>
                <a:gd name="T13" fmla="*/ 2147483647 h 213"/>
                <a:gd name="T14" fmla="*/ 2147483647 w 290"/>
                <a:gd name="T15" fmla="*/ 2147483647 h 213"/>
                <a:gd name="T16" fmla="*/ 2147483647 w 290"/>
                <a:gd name="T17" fmla="*/ 2147483647 h 213"/>
                <a:gd name="T18" fmla="*/ 2147483647 w 290"/>
                <a:gd name="T19" fmla="*/ 2147483647 h 213"/>
                <a:gd name="T20" fmla="*/ 2147483647 w 290"/>
                <a:gd name="T21" fmla="*/ 2147483647 h 213"/>
                <a:gd name="T22" fmla="*/ 2147483647 w 290"/>
                <a:gd name="T23" fmla="*/ 2147483647 h 213"/>
                <a:gd name="T24" fmla="*/ 2147483647 w 290"/>
                <a:gd name="T25" fmla="*/ 2147483647 h 213"/>
                <a:gd name="T26" fmla="*/ 2147483647 w 290"/>
                <a:gd name="T27" fmla="*/ 2147483647 h 213"/>
                <a:gd name="T28" fmla="*/ 2147483647 w 290"/>
                <a:gd name="T29" fmla="*/ 2147483647 h 2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741" name="组合 69"/>
          <p:cNvGrpSpPr>
            <a:grpSpLocks/>
          </p:cNvGrpSpPr>
          <p:nvPr/>
        </p:nvGrpSpPr>
        <p:grpSpPr bwMode="auto">
          <a:xfrm>
            <a:off x="8212138" y="1925638"/>
            <a:ext cx="538162" cy="538162"/>
            <a:chOff x="0" y="0"/>
            <a:chExt cx="538216" cy="538216"/>
          </a:xfrm>
        </p:grpSpPr>
        <p:sp>
          <p:nvSpPr>
            <p:cNvPr id="30767" name="流程图: 联系 70"/>
            <p:cNvSpPr>
              <a:spLocks noChangeArrowheads="1"/>
            </p:cNvSpPr>
            <p:nvPr/>
          </p:nvSpPr>
          <p:spPr bwMode="auto">
            <a:xfrm>
              <a:off x="0" y="0"/>
              <a:ext cx="538216" cy="538216"/>
            </a:xfrm>
            <a:prstGeom prst="flowChartConnector">
              <a:avLst/>
            </a:prstGeom>
            <a:solidFill>
              <a:srgbClr val="3536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768" name="Freeform 105"/>
            <p:cNvSpPr>
              <a:spLocks/>
            </p:cNvSpPr>
            <p:nvPr/>
          </p:nvSpPr>
          <p:spPr bwMode="auto">
            <a:xfrm>
              <a:off x="123553" y="168359"/>
              <a:ext cx="291110" cy="214383"/>
            </a:xfrm>
            <a:custGeom>
              <a:avLst/>
              <a:gdLst>
                <a:gd name="T0" fmla="*/ 2147483647 w 290"/>
                <a:gd name="T1" fmla="*/ 2147483647 h 213"/>
                <a:gd name="T2" fmla="*/ 2147483647 w 290"/>
                <a:gd name="T3" fmla="*/ 2147483647 h 213"/>
                <a:gd name="T4" fmla="*/ 2147483647 w 290"/>
                <a:gd name="T5" fmla="*/ 2147483647 h 213"/>
                <a:gd name="T6" fmla="*/ 2147483647 w 290"/>
                <a:gd name="T7" fmla="*/ 2147483647 h 213"/>
                <a:gd name="T8" fmla="*/ 2147483647 w 290"/>
                <a:gd name="T9" fmla="*/ 2147483647 h 213"/>
                <a:gd name="T10" fmla="*/ 2147483647 w 290"/>
                <a:gd name="T11" fmla="*/ 2147483647 h 213"/>
                <a:gd name="T12" fmla="*/ 2147483647 w 290"/>
                <a:gd name="T13" fmla="*/ 2147483647 h 213"/>
                <a:gd name="T14" fmla="*/ 2147483647 w 290"/>
                <a:gd name="T15" fmla="*/ 2147483647 h 213"/>
                <a:gd name="T16" fmla="*/ 2147483647 w 290"/>
                <a:gd name="T17" fmla="*/ 2147483647 h 213"/>
                <a:gd name="T18" fmla="*/ 2147483647 w 290"/>
                <a:gd name="T19" fmla="*/ 2147483647 h 213"/>
                <a:gd name="T20" fmla="*/ 2147483647 w 290"/>
                <a:gd name="T21" fmla="*/ 2147483647 h 213"/>
                <a:gd name="T22" fmla="*/ 2147483647 w 290"/>
                <a:gd name="T23" fmla="*/ 2147483647 h 213"/>
                <a:gd name="T24" fmla="*/ 2147483647 w 290"/>
                <a:gd name="T25" fmla="*/ 2147483647 h 213"/>
                <a:gd name="T26" fmla="*/ 2147483647 w 290"/>
                <a:gd name="T27" fmla="*/ 2147483647 h 213"/>
                <a:gd name="T28" fmla="*/ 2147483647 w 290"/>
                <a:gd name="T29" fmla="*/ 2147483647 h 2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742" name="组合 72"/>
          <p:cNvGrpSpPr>
            <a:grpSpLocks/>
          </p:cNvGrpSpPr>
          <p:nvPr/>
        </p:nvGrpSpPr>
        <p:grpSpPr bwMode="auto">
          <a:xfrm>
            <a:off x="3552825" y="5040313"/>
            <a:ext cx="538163" cy="538162"/>
            <a:chOff x="0" y="0"/>
            <a:chExt cx="538216" cy="538216"/>
          </a:xfrm>
        </p:grpSpPr>
        <p:sp>
          <p:nvSpPr>
            <p:cNvPr id="30765" name="流程图: 联系 73"/>
            <p:cNvSpPr>
              <a:spLocks noChangeArrowheads="1"/>
            </p:cNvSpPr>
            <p:nvPr/>
          </p:nvSpPr>
          <p:spPr bwMode="auto">
            <a:xfrm>
              <a:off x="0" y="0"/>
              <a:ext cx="538216" cy="538216"/>
            </a:xfrm>
            <a:prstGeom prst="flowChartConnector">
              <a:avLst/>
            </a:prstGeom>
            <a:solidFill>
              <a:srgbClr val="3536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766" name="Freeform 105"/>
            <p:cNvSpPr>
              <a:spLocks/>
            </p:cNvSpPr>
            <p:nvPr/>
          </p:nvSpPr>
          <p:spPr bwMode="auto">
            <a:xfrm>
              <a:off x="123553" y="168359"/>
              <a:ext cx="291110" cy="214383"/>
            </a:xfrm>
            <a:custGeom>
              <a:avLst/>
              <a:gdLst>
                <a:gd name="T0" fmla="*/ 2147483647 w 290"/>
                <a:gd name="T1" fmla="*/ 2147483647 h 213"/>
                <a:gd name="T2" fmla="*/ 2147483647 w 290"/>
                <a:gd name="T3" fmla="*/ 2147483647 h 213"/>
                <a:gd name="T4" fmla="*/ 2147483647 w 290"/>
                <a:gd name="T5" fmla="*/ 2147483647 h 213"/>
                <a:gd name="T6" fmla="*/ 2147483647 w 290"/>
                <a:gd name="T7" fmla="*/ 2147483647 h 213"/>
                <a:gd name="T8" fmla="*/ 2147483647 w 290"/>
                <a:gd name="T9" fmla="*/ 2147483647 h 213"/>
                <a:gd name="T10" fmla="*/ 2147483647 w 290"/>
                <a:gd name="T11" fmla="*/ 2147483647 h 213"/>
                <a:gd name="T12" fmla="*/ 2147483647 w 290"/>
                <a:gd name="T13" fmla="*/ 2147483647 h 213"/>
                <a:gd name="T14" fmla="*/ 2147483647 w 290"/>
                <a:gd name="T15" fmla="*/ 2147483647 h 213"/>
                <a:gd name="T16" fmla="*/ 2147483647 w 290"/>
                <a:gd name="T17" fmla="*/ 2147483647 h 213"/>
                <a:gd name="T18" fmla="*/ 2147483647 w 290"/>
                <a:gd name="T19" fmla="*/ 2147483647 h 213"/>
                <a:gd name="T20" fmla="*/ 2147483647 w 290"/>
                <a:gd name="T21" fmla="*/ 2147483647 h 213"/>
                <a:gd name="T22" fmla="*/ 2147483647 w 290"/>
                <a:gd name="T23" fmla="*/ 2147483647 h 213"/>
                <a:gd name="T24" fmla="*/ 2147483647 w 290"/>
                <a:gd name="T25" fmla="*/ 2147483647 h 213"/>
                <a:gd name="T26" fmla="*/ 2147483647 w 290"/>
                <a:gd name="T27" fmla="*/ 2147483647 h 213"/>
                <a:gd name="T28" fmla="*/ 2147483647 w 290"/>
                <a:gd name="T29" fmla="*/ 2147483647 h 2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743" name="组合 75"/>
          <p:cNvGrpSpPr>
            <a:grpSpLocks/>
          </p:cNvGrpSpPr>
          <p:nvPr/>
        </p:nvGrpSpPr>
        <p:grpSpPr bwMode="auto">
          <a:xfrm>
            <a:off x="3003550" y="3362325"/>
            <a:ext cx="538163" cy="538163"/>
            <a:chOff x="0" y="0"/>
            <a:chExt cx="538216" cy="538216"/>
          </a:xfrm>
        </p:grpSpPr>
        <p:sp>
          <p:nvSpPr>
            <p:cNvPr id="30763" name="流程图: 联系 76"/>
            <p:cNvSpPr>
              <a:spLocks noChangeArrowheads="1"/>
            </p:cNvSpPr>
            <p:nvPr/>
          </p:nvSpPr>
          <p:spPr bwMode="auto">
            <a:xfrm>
              <a:off x="0" y="0"/>
              <a:ext cx="538216" cy="538216"/>
            </a:xfrm>
            <a:prstGeom prst="flowChartConnector">
              <a:avLst/>
            </a:prstGeom>
            <a:solidFill>
              <a:srgbClr val="3536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764" name="Freeform 105"/>
            <p:cNvSpPr>
              <a:spLocks/>
            </p:cNvSpPr>
            <p:nvPr/>
          </p:nvSpPr>
          <p:spPr bwMode="auto">
            <a:xfrm>
              <a:off x="123553" y="168359"/>
              <a:ext cx="291110" cy="214383"/>
            </a:xfrm>
            <a:custGeom>
              <a:avLst/>
              <a:gdLst>
                <a:gd name="T0" fmla="*/ 2147483647 w 290"/>
                <a:gd name="T1" fmla="*/ 2147483647 h 213"/>
                <a:gd name="T2" fmla="*/ 2147483647 w 290"/>
                <a:gd name="T3" fmla="*/ 2147483647 h 213"/>
                <a:gd name="T4" fmla="*/ 2147483647 w 290"/>
                <a:gd name="T5" fmla="*/ 2147483647 h 213"/>
                <a:gd name="T6" fmla="*/ 2147483647 w 290"/>
                <a:gd name="T7" fmla="*/ 2147483647 h 213"/>
                <a:gd name="T8" fmla="*/ 2147483647 w 290"/>
                <a:gd name="T9" fmla="*/ 2147483647 h 213"/>
                <a:gd name="T10" fmla="*/ 2147483647 w 290"/>
                <a:gd name="T11" fmla="*/ 2147483647 h 213"/>
                <a:gd name="T12" fmla="*/ 2147483647 w 290"/>
                <a:gd name="T13" fmla="*/ 2147483647 h 213"/>
                <a:gd name="T14" fmla="*/ 2147483647 w 290"/>
                <a:gd name="T15" fmla="*/ 2147483647 h 213"/>
                <a:gd name="T16" fmla="*/ 2147483647 w 290"/>
                <a:gd name="T17" fmla="*/ 2147483647 h 213"/>
                <a:gd name="T18" fmla="*/ 2147483647 w 290"/>
                <a:gd name="T19" fmla="*/ 2147483647 h 213"/>
                <a:gd name="T20" fmla="*/ 2147483647 w 290"/>
                <a:gd name="T21" fmla="*/ 2147483647 h 213"/>
                <a:gd name="T22" fmla="*/ 2147483647 w 290"/>
                <a:gd name="T23" fmla="*/ 2147483647 h 213"/>
                <a:gd name="T24" fmla="*/ 2147483647 w 290"/>
                <a:gd name="T25" fmla="*/ 2147483647 h 213"/>
                <a:gd name="T26" fmla="*/ 2147483647 w 290"/>
                <a:gd name="T27" fmla="*/ 2147483647 h 213"/>
                <a:gd name="T28" fmla="*/ 2147483647 w 290"/>
                <a:gd name="T29" fmla="*/ 2147483647 h 2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744" name="组合 78"/>
          <p:cNvGrpSpPr>
            <a:grpSpLocks/>
          </p:cNvGrpSpPr>
          <p:nvPr/>
        </p:nvGrpSpPr>
        <p:grpSpPr bwMode="auto">
          <a:xfrm>
            <a:off x="1646238" y="1849438"/>
            <a:ext cx="2047875" cy="955675"/>
            <a:chOff x="0" y="0"/>
            <a:chExt cx="2047947" cy="955694"/>
          </a:xfrm>
        </p:grpSpPr>
        <p:sp>
          <p:nvSpPr>
            <p:cNvPr id="30761" name="文本框 79"/>
            <p:cNvSpPr txBox="1">
              <a:spLocks noChangeArrowheads="1"/>
            </p:cNvSpPr>
            <p:nvPr/>
          </p:nvSpPr>
          <p:spPr bwMode="auto">
            <a:xfrm>
              <a:off x="0" y="309363"/>
              <a:ext cx="204794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/>
              <a:r>
                <a:rPr lang="zh-CN" altLang="en-US" sz="12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模板的发布，并为您提供专业的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个性定制服务</a:t>
              </a:r>
            </a:p>
          </p:txBody>
        </p:sp>
        <p:sp>
          <p:nvSpPr>
            <p:cNvPr id="30762" name="文本框 80"/>
            <p:cNvSpPr txBox="1">
              <a:spLocks noChangeArrowheads="1"/>
            </p:cNvSpPr>
            <p:nvPr/>
          </p:nvSpPr>
          <p:spPr bwMode="auto">
            <a:xfrm>
              <a:off x="652132" y="0"/>
              <a:ext cx="13958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/>
              <a:r>
                <a:rPr lang="zh-CN" altLang="en-US" sz="1400" b="1">
                  <a:solidFill>
                    <a:srgbClr val="35363A"/>
                  </a:solidFill>
                  <a:latin typeface="微软雅黑" pitchFamily="34" charset="-122"/>
                  <a:ea typeface="微软雅黑" pitchFamily="34" charset="-122"/>
                </a:rPr>
                <a:t>点击添加标题</a:t>
              </a:r>
            </a:p>
          </p:txBody>
        </p:sp>
      </p:grpSp>
      <p:grpSp>
        <p:nvGrpSpPr>
          <p:cNvPr id="30745" name="组合 81"/>
          <p:cNvGrpSpPr>
            <a:grpSpLocks/>
          </p:cNvGrpSpPr>
          <p:nvPr/>
        </p:nvGrpSpPr>
        <p:grpSpPr bwMode="auto">
          <a:xfrm>
            <a:off x="868363" y="3346450"/>
            <a:ext cx="2047875" cy="955675"/>
            <a:chOff x="0" y="0"/>
            <a:chExt cx="2047947" cy="955694"/>
          </a:xfrm>
        </p:grpSpPr>
        <p:sp>
          <p:nvSpPr>
            <p:cNvPr id="30759" name="文本框 82"/>
            <p:cNvSpPr txBox="1">
              <a:spLocks noChangeArrowheads="1"/>
            </p:cNvSpPr>
            <p:nvPr/>
          </p:nvSpPr>
          <p:spPr bwMode="auto">
            <a:xfrm>
              <a:off x="0" y="309363"/>
              <a:ext cx="204794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/>
              <a:r>
                <a:rPr lang="zh-CN" altLang="en-US" sz="12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模板的发布，并为您提供专业的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个性定制服务</a:t>
              </a:r>
            </a:p>
          </p:txBody>
        </p:sp>
        <p:sp>
          <p:nvSpPr>
            <p:cNvPr id="30760" name="文本框 83"/>
            <p:cNvSpPr txBox="1">
              <a:spLocks noChangeArrowheads="1"/>
            </p:cNvSpPr>
            <p:nvPr/>
          </p:nvSpPr>
          <p:spPr bwMode="auto">
            <a:xfrm>
              <a:off x="652132" y="0"/>
              <a:ext cx="13958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/>
              <a:r>
                <a:rPr lang="zh-CN" altLang="en-US" sz="1400" b="1">
                  <a:solidFill>
                    <a:srgbClr val="35363A"/>
                  </a:solidFill>
                  <a:latin typeface="微软雅黑" pitchFamily="34" charset="-122"/>
                  <a:ea typeface="微软雅黑" pitchFamily="34" charset="-122"/>
                </a:rPr>
                <a:t>点击添加标题</a:t>
              </a:r>
            </a:p>
          </p:txBody>
        </p:sp>
      </p:grpSp>
      <p:grpSp>
        <p:nvGrpSpPr>
          <p:cNvPr id="30746" name="组合 84"/>
          <p:cNvGrpSpPr>
            <a:grpSpLocks/>
          </p:cNvGrpSpPr>
          <p:nvPr/>
        </p:nvGrpSpPr>
        <p:grpSpPr bwMode="auto">
          <a:xfrm>
            <a:off x="1398588" y="5018088"/>
            <a:ext cx="2047875" cy="955675"/>
            <a:chOff x="0" y="0"/>
            <a:chExt cx="2047947" cy="955694"/>
          </a:xfrm>
        </p:grpSpPr>
        <p:sp>
          <p:nvSpPr>
            <p:cNvPr id="30757" name="文本框 85"/>
            <p:cNvSpPr txBox="1">
              <a:spLocks noChangeArrowheads="1"/>
            </p:cNvSpPr>
            <p:nvPr/>
          </p:nvSpPr>
          <p:spPr bwMode="auto">
            <a:xfrm>
              <a:off x="0" y="309363"/>
              <a:ext cx="204794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/>
              <a:r>
                <a:rPr lang="zh-CN" altLang="en-US" sz="12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模板的发布，并为您提供专业的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个性定制服务</a:t>
              </a:r>
            </a:p>
          </p:txBody>
        </p:sp>
        <p:sp>
          <p:nvSpPr>
            <p:cNvPr id="30758" name="文本框 86"/>
            <p:cNvSpPr txBox="1">
              <a:spLocks noChangeArrowheads="1"/>
            </p:cNvSpPr>
            <p:nvPr/>
          </p:nvSpPr>
          <p:spPr bwMode="auto">
            <a:xfrm>
              <a:off x="652132" y="0"/>
              <a:ext cx="13958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/>
              <a:r>
                <a:rPr lang="zh-CN" altLang="en-US" sz="1400" b="1">
                  <a:solidFill>
                    <a:srgbClr val="35363A"/>
                  </a:solidFill>
                  <a:latin typeface="微软雅黑" pitchFamily="34" charset="-122"/>
                  <a:ea typeface="微软雅黑" pitchFamily="34" charset="-122"/>
                </a:rPr>
                <a:t>点击添加标题</a:t>
              </a:r>
            </a:p>
          </p:txBody>
        </p:sp>
      </p:grpSp>
      <p:grpSp>
        <p:nvGrpSpPr>
          <p:cNvPr id="30747" name="组合 87"/>
          <p:cNvGrpSpPr>
            <a:grpSpLocks/>
          </p:cNvGrpSpPr>
          <p:nvPr/>
        </p:nvGrpSpPr>
        <p:grpSpPr bwMode="auto">
          <a:xfrm>
            <a:off x="8812213" y="1857375"/>
            <a:ext cx="2065337" cy="947738"/>
            <a:chOff x="0" y="0"/>
            <a:chExt cx="2066072" cy="947345"/>
          </a:xfrm>
        </p:grpSpPr>
        <p:sp>
          <p:nvSpPr>
            <p:cNvPr id="30755" name="文本框 88"/>
            <p:cNvSpPr txBox="1">
              <a:spLocks noChangeArrowheads="1"/>
            </p:cNvSpPr>
            <p:nvPr/>
          </p:nvSpPr>
          <p:spPr bwMode="auto">
            <a:xfrm>
              <a:off x="18125" y="301014"/>
              <a:ext cx="204794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2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模板的发布，并为您提供专业的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个性定制服务</a:t>
              </a:r>
            </a:p>
          </p:txBody>
        </p:sp>
        <p:sp>
          <p:nvSpPr>
            <p:cNvPr id="30756" name="文本框 89"/>
            <p:cNvSpPr txBox="1">
              <a:spLocks noChangeArrowheads="1"/>
            </p:cNvSpPr>
            <p:nvPr/>
          </p:nvSpPr>
          <p:spPr bwMode="auto">
            <a:xfrm>
              <a:off x="0" y="0"/>
              <a:ext cx="13958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400" b="1">
                  <a:solidFill>
                    <a:srgbClr val="35363A"/>
                  </a:solidFill>
                  <a:latin typeface="微软雅黑" pitchFamily="34" charset="-122"/>
                  <a:ea typeface="微软雅黑" pitchFamily="34" charset="-122"/>
                </a:rPr>
                <a:t>点击添加标题</a:t>
              </a:r>
            </a:p>
          </p:txBody>
        </p:sp>
      </p:grpSp>
      <p:grpSp>
        <p:nvGrpSpPr>
          <p:cNvPr id="30748" name="组合 90"/>
          <p:cNvGrpSpPr>
            <a:grpSpLocks/>
          </p:cNvGrpSpPr>
          <p:nvPr/>
        </p:nvGrpSpPr>
        <p:grpSpPr bwMode="auto">
          <a:xfrm>
            <a:off x="9629775" y="3300413"/>
            <a:ext cx="2066925" cy="947737"/>
            <a:chOff x="0" y="0"/>
            <a:chExt cx="2066072" cy="947345"/>
          </a:xfrm>
        </p:grpSpPr>
        <p:sp>
          <p:nvSpPr>
            <p:cNvPr id="30753" name="文本框 91"/>
            <p:cNvSpPr txBox="1">
              <a:spLocks noChangeArrowheads="1"/>
            </p:cNvSpPr>
            <p:nvPr/>
          </p:nvSpPr>
          <p:spPr bwMode="auto">
            <a:xfrm>
              <a:off x="18125" y="301014"/>
              <a:ext cx="204794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2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模板的发布，并为您提供专业的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个性定制服务</a:t>
              </a:r>
            </a:p>
          </p:txBody>
        </p:sp>
        <p:sp>
          <p:nvSpPr>
            <p:cNvPr id="30754" name="文本框 92"/>
            <p:cNvSpPr txBox="1">
              <a:spLocks noChangeArrowheads="1"/>
            </p:cNvSpPr>
            <p:nvPr/>
          </p:nvSpPr>
          <p:spPr bwMode="auto">
            <a:xfrm>
              <a:off x="0" y="0"/>
              <a:ext cx="13958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400" b="1">
                  <a:solidFill>
                    <a:srgbClr val="35363A"/>
                  </a:solidFill>
                  <a:latin typeface="微软雅黑" pitchFamily="34" charset="-122"/>
                  <a:ea typeface="微软雅黑" pitchFamily="34" charset="-122"/>
                </a:rPr>
                <a:t>点击添加标题</a:t>
              </a:r>
            </a:p>
          </p:txBody>
        </p:sp>
      </p:grpSp>
      <p:grpSp>
        <p:nvGrpSpPr>
          <p:cNvPr id="30749" name="组合 93"/>
          <p:cNvGrpSpPr>
            <a:grpSpLocks/>
          </p:cNvGrpSpPr>
          <p:nvPr/>
        </p:nvGrpSpPr>
        <p:grpSpPr bwMode="auto">
          <a:xfrm>
            <a:off x="9036050" y="4995863"/>
            <a:ext cx="2065338" cy="947737"/>
            <a:chOff x="0" y="0"/>
            <a:chExt cx="2066072" cy="947345"/>
          </a:xfrm>
        </p:grpSpPr>
        <p:sp>
          <p:nvSpPr>
            <p:cNvPr id="30751" name="文本框 94"/>
            <p:cNvSpPr txBox="1">
              <a:spLocks noChangeArrowheads="1"/>
            </p:cNvSpPr>
            <p:nvPr/>
          </p:nvSpPr>
          <p:spPr bwMode="auto">
            <a:xfrm>
              <a:off x="18125" y="301014"/>
              <a:ext cx="204794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2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模板的发布，并为您提供专业的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个性定制服务</a:t>
              </a:r>
            </a:p>
          </p:txBody>
        </p:sp>
        <p:sp>
          <p:nvSpPr>
            <p:cNvPr id="30752" name="文本框 95"/>
            <p:cNvSpPr txBox="1">
              <a:spLocks noChangeArrowheads="1"/>
            </p:cNvSpPr>
            <p:nvPr/>
          </p:nvSpPr>
          <p:spPr bwMode="auto">
            <a:xfrm>
              <a:off x="0" y="0"/>
              <a:ext cx="13958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400" b="1">
                  <a:solidFill>
                    <a:srgbClr val="35363A"/>
                  </a:solidFill>
                  <a:latin typeface="微软雅黑" pitchFamily="34" charset="-122"/>
                  <a:ea typeface="微软雅黑" pitchFamily="34" charset="-122"/>
                </a:rPr>
                <a:t>点击添加标题</a:t>
              </a:r>
            </a:p>
          </p:txBody>
        </p:sp>
      </p:grpSp>
      <p:sp>
        <p:nvSpPr>
          <p:cNvPr id="30750" name="流程图: 联系 96"/>
          <p:cNvSpPr>
            <a:spLocks noChangeArrowheads="1"/>
          </p:cNvSpPr>
          <p:nvPr/>
        </p:nvSpPr>
        <p:spPr bwMode="auto">
          <a:xfrm>
            <a:off x="7710488" y="4438650"/>
            <a:ext cx="106362" cy="122238"/>
          </a:xfrm>
          <a:prstGeom prst="flowChartConnector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组合 2"/>
          <p:cNvGrpSpPr>
            <a:grpSpLocks/>
          </p:cNvGrpSpPr>
          <p:nvPr/>
        </p:nvGrpSpPr>
        <p:grpSpPr bwMode="auto">
          <a:xfrm>
            <a:off x="2255838" y="752475"/>
            <a:ext cx="3616325" cy="5121275"/>
            <a:chOff x="0" y="0"/>
            <a:chExt cx="3616403" cy="5121140"/>
          </a:xfrm>
        </p:grpSpPr>
        <p:sp>
          <p:nvSpPr>
            <p:cNvPr id="31775" name="矩形 3"/>
            <p:cNvSpPr>
              <a:spLocks/>
            </p:cNvSpPr>
            <p:nvPr/>
          </p:nvSpPr>
          <p:spPr bwMode="auto">
            <a:xfrm rot="2295959">
              <a:off x="530623" y="1903596"/>
              <a:ext cx="1468326" cy="3217544"/>
            </a:xfrm>
            <a:custGeom>
              <a:avLst/>
              <a:gdLst>
                <a:gd name="T0" fmla="*/ 532091 w 1468326"/>
                <a:gd name="T1" fmla="*/ 0 h 3174844"/>
                <a:gd name="T2" fmla="*/ 959103 w 1468326"/>
                <a:gd name="T3" fmla="*/ 61080 h 3174844"/>
                <a:gd name="T4" fmla="*/ 1468326 w 1468326"/>
                <a:gd name="T5" fmla="*/ 3349120 h 3174844"/>
                <a:gd name="T6" fmla="*/ 0 w 1468326"/>
                <a:gd name="T7" fmla="*/ 3349120 h 3174844"/>
                <a:gd name="T8" fmla="*/ 532091 w 1468326"/>
                <a:gd name="T9" fmla="*/ 0 h 3174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8326" h="3174844">
                  <a:moveTo>
                    <a:pt x="532091" y="0"/>
                  </a:moveTo>
                  <a:lnTo>
                    <a:pt x="959103" y="57901"/>
                  </a:lnTo>
                  <a:lnTo>
                    <a:pt x="1468326" y="3174844"/>
                  </a:lnTo>
                  <a:lnTo>
                    <a:pt x="0" y="3174844"/>
                  </a:lnTo>
                  <a:lnTo>
                    <a:pt x="532091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grpSp>
          <p:nvGrpSpPr>
            <p:cNvPr id="31776" name="组合 5"/>
            <p:cNvGrpSpPr>
              <a:grpSpLocks/>
            </p:cNvGrpSpPr>
            <p:nvPr/>
          </p:nvGrpSpPr>
          <p:grpSpPr bwMode="auto">
            <a:xfrm rot="2699183">
              <a:off x="1773606" y="0"/>
              <a:ext cx="1842797" cy="3919670"/>
              <a:chOff x="0" y="0"/>
              <a:chExt cx="3584067" cy="7623386"/>
            </a:xfrm>
          </p:grpSpPr>
          <p:sp>
            <p:nvSpPr>
              <p:cNvPr id="31779" name="等腰三角形 19"/>
              <p:cNvSpPr>
                <a:spLocks/>
              </p:cNvSpPr>
              <p:nvPr/>
            </p:nvSpPr>
            <p:spPr bwMode="auto">
              <a:xfrm rot="5400000">
                <a:off x="1447379" y="4128146"/>
                <a:ext cx="3197672" cy="1075703"/>
              </a:xfrm>
              <a:custGeom>
                <a:avLst/>
                <a:gdLst>
                  <a:gd name="T0" fmla="*/ 0 w 3497239"/>
                  <a:gd name="T1" fmla="*/ 822277 h 1176478"/>
                  <a:gd name="T2" fmla="*/ 2444329 w 3497239"/>
                  <a:gd name="T3" fmla="*/ 297640 h 1176478"/>
                  <a:gd name="T4" fmla="*/ 1375978 w 3497239"/>
                  <a:gd name="T5" fmla="*/ 822277 h 1176478"/>
                  <a:gd name="T6" fmla="*/ 0 w 3497239"/>
                  <a:gd name="T7" fmla="*/ 822277 h 117647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497239" h="1176478">
                    <a:moveTo>
                      <a:pt x="0" y="1176478"/>
                    </a:moveTo>
                    <a:cubicBezTo>
                      <a:pt x="73929" y="380358"/>
                      <a:pt x="1594514" y="-565887"/>
                      <a:pt x="3497239" y="425851"/>
                    </a:cubicBezTo>
                    <a:lnTo>
                      <a:pt x="1968689" y="1176478"/>
                    </a:lnTo>
                    <a:lnTo>
                      <a:pt x="0" y="1176478"/>
                    </a:lnTo>
                    <a:close/>
                  </a:path>
                </a:pathLst>
              </a:custGeom>
              <a:solidFill>
                <a:srgbClr val="B884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1780" name="等腰三角形 19"/>
              <p:cNvSpPr>
                <a:spLocks/>
              </p:cNvSpPr>
              <p:nvPr/>
            </p:nvSpPr>
            <p:spPr bwMode="auto">
              <a:xfrm rot="16200000" flipH="1">
                <a:off x="-1060984" y="4065751"/>
                <a:ext cx="3197672" cy="1075703"/>
              </a:xfrm>
              <a:custGeom>
                <a:avLst/>
                <a:gdLst>
                  <a:gd name="T0" fmla="*/ 0 w 3497239"/>
                  <a:gd name="T1" fmla="*/ 822277 h 1176478"/>
                  <a:gd name="T2" fmla="*/ 2444329 w 3497239"/>
                  <a:gd name="T3" fmla="*/ 297640 h 1176478"/>
                  <a:gd name="T4" fmla="*/ 1375978 w 3497239"/>
                  <a:gd name="T5" fmla="*/ 822277 h 1176478"/>
                  <a:gd name="T6" fmla="*/ 0 w 3497239"/>
                  <a:gd name="T7" fmla="*/ 822277 h 117647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497239" h="1176478">
                    <a:moveTo>
                      <a:pt x="0" y="1176478"/>
                    </a:moveTo>
                    <a:cubicBezTo>
                      <a:pt x="73929" y="380358"/>
                      <a:pt x="1594514" y="-565887"/>
                      <a:pt x="3497239" y="425851"/>
                    </a:cubicBezTo>
                    <a:lnTo>
                      <a:pt x="1968689" y="1176478"/>
                    </a:lnTo>
                    <a:lnTo>
                      <a:pt x="0" y="1176478"/>
                    </a:lnTo>
                    <a:close/>
                  </a:path>
                </a:pathLst>
              </a:custGeom>
              <a:solidFill>
                <a:srgbClr val="F9B1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grpSp>
            <p:nvGrpSpPr>
              <p:cNvPr id="31781" name="组合 10"/>
              <p:cNvGrpSpPr>
                <a:grpSpLocks/>
              </p:cNvGrpSpPr>
              <p:nvPr/>
            </p:nvGrpSpPr>
            <p:grpSpPr bwMode="auto">
              <a:xfrm>
                <a:off x="712857" y="1"/>
                <a:ext cx="2105186" cy="4851617"/>
                <a:chOff x="0" y="0"/>
                <a:chExt cx="1604851" cy="3698543"/>
              </a:xfrm>
            </p:grpSpPr>
            <p:sp>
              <p:nvSpPr>
                <p:cNvPr id="31797" name="等腰三角形 7"/>
                <p:cNvSpPr>
                  <a:spLocks/>
                </p:cNvSpPr>
                <p:nvPr/>
              </p:nvSpPr>
              <p:spPr bwMode="auto">
                <a:xfrm flipH="1">
                  <a:off x="804244" y="0"/>
                  <a:ext cx="800607" cy="3698543"/>
                </a:xfrm>
                <a:custGeom>
                  <a:avLst/>
                  <a:gdLst>
                    <a:gd name="T0" fmla="*/ 257006 w 800607"/>
                    <a:gd name="T1" fmla="*/ 3698543 h 3698543"/>
                    <a:gd name="T2" fmla="*/ 186246 w 800607"/>
                    <a:gd name="T3" fmla="*/ 1047938 h 3698543"/>
                    <a:gd name="T4" fmla="*/ 800607 w 800607"/>
                    <a:gd name="T5" fmla="*/ 0 h 3698543"/>
                    <a:gd name="T6" fmla="*/ 800607 w 800607"/>
                    <a:gd name="T7" fmla="*/ 3698543 h 3698543"/>
                    <a:gd name="T8" fmla="*/ 257006 w 800607"/>
                    <a:gd name="T9" fmla="*/ 3698543 h 36985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00607" h="3698543">
                      <a:moveTo>
                        <a:pt x="257006" y="3698543"/>
                      </a:moveTo>
                      <a:cubicBezTo>
                        <a:pt x="-99516" y="2979131"/>
                        <a:pt x="-48075" y="1865823"/>
                        <a:pt x="186246" y="1047938"/>
                      </a:cubicBezTo>
                      <a:cubicBezTo>
                        <a:pt x="395184" y="407355"/>
                        <a:pt x="497346" y="391516"/>
                        <a:pt x="800607" y="0"/>
                      </a:cubicBezTo>
                      <a:lnTo>
                        <a:pt x="800607" y="3698543"/>
                      </a:lnTo>
                      <a:lnTo>
                        <a:pt x="257006" y="3698543"/>
                      </a:lnTo>
                      <a:close/>
                    </a:path>
                  </a:pathLst>
                </a:custGeom>
                <a:solidFill>
                  <a:srgbClr val="BB45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31798" name="等腰三角形 7"/>
                <p:cNvSpPr>
                  <a:spLocks/>
                </p:cNvSpPr>
                <p:nvPr/>
              </p:nvSpPr>
              <p:spPr bwMode="auto">
                <a:xfrm>
                  <a:off x="0" y="0"/>
                  <a:ext cx="804244" cy="3698543"/>
                </a:xfrm>
                <a:custGeom>
                  <a:avLst/>
                  <a:gdLst>
                    <a:gd name="T0" fmla="*/ 260643 w 804244"/>
                    <a:gd name="T1" fmla="*/ 3698543 h 3698543"/>
                    <a:gd name="T2" fmla="*/ 189883 w 804244"/>
                    <a:gd name="T3" fmla="*/ 1047938 h 3698543"/>
                    <a:gd name="T4" fmla="*/ 804244 w 804244"/>
                    <a:gd name="T5" fmla="*/ 0 h 3698543"/>
                    <a:gd name="T6" fmla="*/ 804244 w 804244"/>
                    <a:gd name="T7" fmla="*/ 3698543 h 3698543"/>
                    <a:gd name="T8" fmla="*/ 260643 w 804244"/>
                    <a:gd name="T9" fmla="*/ 3698543 h 36985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04244" h="3698543">
                      <a:moveTo>
                        <a:pt x="260643" y="3698543"/>
                      </a:moveTo>
                      <a:cubicBezTo>
                        <a:pt x="-95879" y="2979131"/>
                        <a:pt x="-53951" y="1846797"/>
                        <a:pt x="189883" y="1047938"/>
                      </a:cubicBezTo>
                      <a:cubicBezTo>
                        <a:pt x="408335" y="407355"/>
                        <a:pt x="500983" y="391516"/>
                        <a:pt x="804244" y="0"/>
                      </a:cubicBezTo>
                      <a:lnTo>
                        <a:pt x="804244" y="3698543"/>
                      </a:lnTo>
                      <a:lnTo>
                        <a:pt x="260643" y="3698543"/>
                      </a:lnTo>
                      <a:close/>
                    </a:path>
                  </a:pathLst>
                </a:custGeom>
                <a:solidFill>
                  <a:srgbClr val="FE5C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31782" name="等腰三角形 11"/>
              <p:cNvSpPr>
                <a:spLocks/>
              </p:cNvSpPr>
              <p:nvPr/>
            </p:nvSpPr>
            <p:spPr bwMode="auto">
              <a:xfrm>
                <a:off x="1132250" y="1"/>
                <a:ext cx="635586" cy="933299"/>
              </a:xfrm>
              <a:custGeom>
                <a:avLst/>
                <a:gdLst>
                  <a:gd name="T0" fmla="*/ 0 w 695129"/>
                  <a:gd name="T1" fmla="*/ 702989 h 1020733"/>
                  <a:gd name="T2" fmla="*/ 485849 w 695129"/>
                  <a:gd name="T3" fmla="*/ 0 h 1020733"/>
                  <a:gd name="T4" fmla="*/ 485849 w 695129"/>
                  <a:gd name="T5" fmla="*/ 713422 h 1020733"/>
                  <a:gd name="T6" fmla="*/ 0 w 695129"/>
                  <a:gd name="T7" fmla="*/ 702989 h 10207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5129" h="1020733">
                    <a:moveTo>
                      <a:pt x="0" y="1005806"/>
                    </a:moveTo>
                    <a:cubicBezTo>
                      <a:pt x="189627" y="555102"/>
                      <a:pt x="508477" y="217414"/>
                      <a:pt x="695129" y="0"/>
                    </a:cubicBezTo>
                    <a:lnTo>
                      <a:pt x="695129" y="1020733"/>
                    </a:lnTo>
                    <a:lnTo>
                      <a:pt x="0" y="1005806"/>
                    </a:lnTo>
                    <a:close/>
                  </a:path>
                </a:pathLst>
              </a:custGeom>
              <a:solidFill>
                <a:srgbClr val="744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1783" name="等腰三角形 11"/>
              <p:cNvSpPr>
                <a:spLocks/>
              </p:cNvSpPr>
              <p:nvPr/>
            </p:nvSpPr>
            <p:spPr bwMode="auto">
              <a:xfrm flipH="1">
                <a:off x="1767834" y="0"/>
                <a:ext cx="630050" cy="933299"/>
              </a:xfrm>
              <a:custGeom>
                <a:avLst/>
                <a:gdLst>
                  <a:gd name="T0" fmla="*/ 0 w 680204"/>
                  <a:gd name="T1" fmla="*/ 713422 h 1020733"/>
                  <a:gd name="T2" fmla="*/ 500705 w 680204"/>
                  <a:gd name="T3" fmla="*/ 0 h 1020733"/>
                  <a:gd name="T4" fmla="*/ 500705 w 680204"/>
                  <a:gd name="T5" fmla="*/ 713422 h 1020733"/>
                  <a:gd name="T6" fmla="*/ 0 w 680204"/>
                  <a:gd name="T7" fmla="*/ 713422 h 10207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80204" h="1020733">
                    <a:moveTo>
                      <a:pt x="0" y="1020733"/>
                    </a:moveTo>
                    <a:cubicBezTo>
                      <a:pt x="204554" y="570030"/>
                      <a:pt x="287139" y="452401"/>
                      <a:pt x="680204" y="0"/>
                    </a:cubicBezTo>
                    <a:lnTo>
                      <a:pt x="680204" y="1020733"/>
                    </a:lnTo>
                    <a:lnTo>
                      <a:pt x="0" y="1020733"/>
                    </a:lnTo>
                    <a:close/>
                  </a:path>
                </a:pathLst>
              </a:custGeom>
              <a:solidFill>
                <a:srgbClr val="563B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1784" name="矩形 17"/>
              <p:cNvSpPr>
                <a:spLocks/>
              </p:cNvSpPr>
              <p:nvPr/>
            </p:nvSpPr>
            <p:spPr bwMode="auto">
              <a:xfrm>
                <a:off x="799110" y="3990586"/>
                <a:ext cx="1969019" cy="249574"/>
              </a:xfrm>
              <a:custGeom>
                <a:avLst/>
                <a:gdLst>
                  <a:gd name="T0" fmla="*/ 838 w 2153482"/>
                  <a:gd name="T1" fmla="*/ 9539 h 272955"/>
                  <a:gd name="T2" fmla="*/ 1505137 w 2153482"/>
                  <a:gd name="T3" fmla="*/ 0 h 272955"/>
                  <a:gd name="T4" fmla="*/ 1447904 w 2153482"/>
                  <a:gd name="T5" fmla="*/ 190776 h 272955"/>
                  <a:gd name="T6" fmla="*/ 29456 w 2153482"/>
                  <a:gd name="T7" fmla="*/ 181237 h 272955"/>
                  <a:gd name="T8" fmla="*/ 838 w 2153482"/>
                  <a:gd name="T9" fmla="*/ 9539 h 2729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53482" h="272955">
                    <a:moveTo>
                      <a:pt x="1200" y="13648"/>
                    </a:moveTo>
                    <a:lnTo>
                      <a:pt x="2153482" y="0"/>
                    </a:lnTo>
                    <a:cubicBezTo>
                      <a:pt x="2085244" y="282054"/>
                      <a:pt x="2126186" y="141028"/>
                      <a:pt x="2071596" y="272955"/>
                    </a:cubicBezTo>
                    <a:lnTo>
                      <a:pt x="42144" y="259307"/>
                    </a:lnTo>
                    <a:cubicBezTo>
                      <a:pt x="37595" y="250209"/>
                      <a:pt x="-7898" y="104633"/>
                      <a:pt x="1200" y="13648"/>
                    </a:cubicBezTo>
                    <a:close/>
                  </a:path>
                </a:pathLst>
              </a:custGeom>
              <a:solidFill>
                <a:srgbClr val="744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1785" name="矩形 17"/>
              <p:cNvSpPr>
                <a:spLocks/>
              </p:cNvSpPr>
              <p:nvPr/>
            </p:nvSpPr>
            <p:spPr bwMode="auto">
              <a:xfrm>
                <a:off x="896322" y="4417469"/>
                <a:ext cx="1748741" cy="255424"/>
              </a:xfrm>
              <a:custGeom>
                <a:avLst/>
                <a:gdLst>
                  <a:gd name="T0" fmla="*/ 103 w 2600152"/>
                  <a:gd name="T1" fmla="*/ 17114 h 285252"/>
                  <a:gd name="T2" fmla="*/ 531993 w 2600152"/>
                  <a:gd name="T3" fmla="*/ 0 h 285252"/>
                  <a:gd name="T4" fmla="*/ 503997 w 2600152"/>
                  <a:gd name="T5" fmla="*/ 175479 h 285252"/>
                  <a:gd name="T6" fmla="*/ 23079 w 2600152"/>
                  <a:gd name="T7" fmla="*/ 183384 h 285252"/>
                  <a:gd name="T8" fmla="*/ 103 w 2600152"/>
                  <a:gd name="T9" fmla="*/ 17114 h 2852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00152" h="285252">
                    <a:moveTo>
                      <a:pt x="504" y="26621"/>
                    </a:moveTo>
                    <a:lnTo>
                      <a:pt x="2600152" y="0"/>
                    </a:lnTo>
                    <a:cubicBezTo>
                      <a:pt x="2531914" y="282054"/>
                      <a:pt x="2517911" y="141029"/>
                      <a:pt x="2463321" y="272956"/>
                    </a:cubicBezTo>
                    <a:lnTo>
                      <a:pt x="112798" y="285252"/>
                    </a:lnTo>
                    <a:cubicBezTo>
                      <a:pt x="108249" y="276154"/>
                      <a:pt x="-8594" y="117606"/>
                      <a:pt x="504" y="26621"/>
                    </a:cubicBezTo>
                    <a:close/>
                  </a:path>
                </a:pathLst>
              </a:custGeom>
              <a:solidFill>
                <a:srgbClr val="563B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1786" name="椭圆 15"/>
              <p:cNvSpPr>
                <a:spLocks noChangeArrowheads="1"/>
              </p:cNvSpPr>
              <p:nvPr/>
            </p:nvSpPr>
            <p:spPr bwMode="auto">
              <a:xfrm>
                <a:off x="1230026" y="1106462"/>
                <a:ext cx="1064547" cy="1064547"/>
              </a:xfrm>
              <a:prstGeom prst="ellipse">
                <a:avLst/>
              </a:prstGeom>
              <a:solidFill>
                <a:srgbClr val="744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787" name="弦形 35"/>
              <p:cNvSpPr>
                <a:spLocks/>
              </p:cNvSpPr>
              <p:nvPr/>
            </p:nvSpPr>
            <p:spPr bwMode="auto">
              <a:xfrm rot="1356883">
                <a:off x="1365364" y="1238244"/>
                <a:ext cx="546652" cy="755629"/>
              </a:xfrm>
              <a:custGeom>
                <a:avLst/>
                <a:gdLst>
                  <a:gd name="T0" fmla="*/ 16574 w 1753080"/>
                  <a:gd name="T1" fmla="*/ 26186 h 2274665"/>
                  <a:gd name="T2" fmla="*/ 4512 w 1753080"/>
                  <a:gd name="T3" fmla="*/ 25018 h 2274665"/>
                  <a:gd name="T4" fmla="*/ 166 w 1753080"/>
                  <a:gd name="T5" fmla="*/ 11475 h 2274665"/>
                  <a:gd name="T6" fmla="*/ 7742 w 1753080"/>
                  <a:gd name="T7" fmla="*/ 0 h 2274665"/>
                  <a:gd name="T8" fmla="*/ 16574 w 1753080"/>
                  <a:gd name="T9" fmla="*/ 26186 h 22746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3080" h="2274665">
                    <a:moveTo>
                      <a:pt x="1753080" y="2150344"/>
                    </a:moveTo>
                    <a:cubicBezTo>
                      <a:pt x="1343443" y="2381448"/>
                      <a:pt x="766544" y="2255753"/>
                      <a:pt x="477289" y="2054407"/>
                    </a:cubicBezTo>
                    <a:cubicBezTo>
                      <a:pt x="188034" y="1853061"/>
                      <a:pt x="-70699" y="1363202"/>
                      <a:pt x="17549" y="942268"/>
                    </a:cubicBezTo>
                    <a:cubicBezTo>
                      <a:pt x="45749" y="794011"/>
                      <a:pt x="142099" y="222867"/>
                      <a:pt x="818878" y="0"/>
                    </a:cubicBezTo>
                    <a:cubicBezTo>
                      <a:pt x="1035506" y="520003"/>
                      <a:pt x="1536452" y="1630341"/>
                      <a:pt x="1753080" y="2150344"/>
                    </a:cubicBezTo>
                    <a:close/>
                  </a:path>
                </a:pathLst>
              </a:custGeom>
              <a:solidFill>
                <a:srgbClr val="B2D7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1788" name="弦形 35"/>
              <p:cNvSpPr>
                <a:spLocks/>
              </p:cNvSpPr>
              <p:nvPr/>
            </p:nvSpPr>
            <p:spPr bwMode="auto">
              <a:xfrm rot="20223784" flipH="1">
                <a:off x="1599258" y="1243063"/>
                <a:ext cx="568150" cy="755629"/>
              </a:xfrm>
              <a:custGeom>
                <a:avLst/>
                <a:gdLst>
                  <a:gd name="T0" fmla="*/ 19340 w 1753080"/>
                  <a:gd name="T1" fmla="*/ 26186 h 2274665"/>
                  <a:gd name="T2" fmla="*/ 5265 w 1753080"/>
                  <a:gd name="T3" fmla="*/ 25018 h 2274665"/>
                  <a:gd name="T4" fmla="*/ 193 w 1753080"/>
                  <a:gd name="T5" fmla="*/ 11475 h 2274665"/>
                  <a:gd name="T6" fmla="*/ 9034 w 1753080"/>
                  <a:gd name="T7" fmla="*/ 0 h 2274665"/>
                  <a:gd name="T8" fmla="*/ 19340 w 1753080"/>
                  <a:gd name="T9" fmla="*/ 26186 h 22746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3080" h="2274665">
                    <a:moveTo>
                      <a:pt x="1753080" y="2150344"/>
                    </a:moveTo>
                    <a:cubicBezTo>
                      <a:pt x="1343443" y="2381448"/>
                      <a:pt x="766544" y="2255753"/>
                      <a:pt x="477289" y="2054407"/>
                    </a:cubicBezTo>
                    <a:cubicBezTo>
                      <a:pt x="188034" y="1853061"/>
                      <a:pt x="-70699" y="1363202"/>
                      <a:pt x="17549" y="942268"/>
                    </a:cubicBezTo>
                    <a:cubicBezTo>
                      <a:pt x="45749" y="794011"/>
                      <a:pt x="142099" y="222867"/>
                      <a:pt x="818878" y="0"/>
                    </a:cubicBezTo>
                    <a:cubicBezTo>
                      <a:pt x="1035506" y="520003"/>
                      <a:pt x="1536452" y="1630341"/>
                      <a:pt x="1753080" y="2150344"/>
                    </a:cubicBezTo>
                    <a:close/>
                  </a:path>
                </a:pathLst>
              </a:custGeom>
              <a:solidFill>
                <a:srgbClr val="83A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grpSp>
            <p:nvGrpSpPr>
              <p:cNvPr id="31789" name="组合 18"/>
              <p:cNvGrpSpPr>
                <a:grpSpLocks/>
              </p:cNvGrpSpPr>
              <p:nvPr/>
            </p:nvGrpSpPr>
            <p:grpSpPr bwMode="auto">
              <a:xfrm>
                <a:off x="887674" y="4842408"/>
                <a:ext cx="1757387" cy="2780978"/>
                <a:chOff x="0" y="0"/>
                <a:chExt cx="1757387" cy="2780978"/>
              </a:xfrm>
            </p:grpSpPr>
            <p:sp>
              <p:nvSpPr>
                <p:cNvPr id="31795" name="任意多边形 24"/>
                <p:cNvSpPr>
                  <a:spLocks/>
                </p:cNvSpPr>
                <p:nvPr/>
              </p:nvSpPr>
              <p:spPr bwMode="auto">
                <a:xfrm flipH="1" flipV="1">
                  <a:off x="0" y="0"/>
                  <a:ext cx="1757387" cy="2780978"/>
                </a:xfrm>
                <a:custGeom>
                  <a:avLst/>
                  <a:gdLst>
                    <a:gd name="T0" fmla="*/ 563035 w 1565091"/>
                    <a:gd name="T1" fmla="*/ 5473445 h 2219098"/>
                    <a:gd name="T2" fmla="*/ 96665 w 1565091"/>
                    <a:gd name="T3" fmla="*/ 5473445 h 2219098"/>
                    <a:gd name="T4" fmla="*/ 249926 w 1565091"/>
                    <a:gd name="T5" fmla="*/ 3146121 h 2219098"/>
                    <a:gd name="T6" fmla="*/ 470768 w 1565091"/>
                    <a:gd name="T7" fmla="*/ 4736704 h 2219098"/>
                    <a:gd name="T8" fmla="*/ 486660 w 1565091"/>
                    <a:gd name="T9" fmla="*/ 4854106 h 2219098"/>
                    <a:gd name="T10" fmla="*/ 502215 w 1565091"/>
                    <a:gd name="T11" fmla="*/ 4601576 h 2219098"/>
                    <a:gd name="T12" fmla="*/ 514874 w 1565091"/>
                    <a:gd name="T13" fmla="*/ 4435681 h 2219098"/>
                    <a:gd name="T14" fmla="*/ 492774 w 1565091"/>
                    <a:gd name="T15" fmla="*/ 4236502 h 2219098"/>
                    <a:gd name="T16" fmla="*/ 725180 w 1565091"/>
                    <a:gd name="T17" fmla="*/ 1050182 h 2219098"/>
                    <a:gd name="T18" fmla="*/ 766988 w 1565091"/>
                    <a:gd name="T19" fmla="*/ 1641070 h 2219098"/>
                    <a:gd name="T20" fmla="*/ 778409 w 1565091"/>
                    <a:gd name="T21" fmla="*/ 1774924 h 2219098"/>
                    <a:gd name="T22" fmla="*/ 844468 w 1565091"/>
                    <a:gd name="T23" fmla="*/ 1304066 h 2219098"/>
                    <a:gd name="T24" fmla="*/ 1202773 w 1565091"/>
                    <a:gd name="T25" fmla="*/ 0 h 2219098"/>
                    <a:gd name="T26" fmla="*/ 1875824 w 1565091"/>
                    <a:gd name="T27" fmla="*/ 3587014 h 2219098"/>
                    <a:gd name="T28" fmla="*/ 1891974 w 1565091"/>
                    <a:gd name="T29" fmla="*/ 3781464 h 2219098"/>
                    <a:gd name="T30" fmla="*/ 1954231 w 1565091"/>
                    <a:gd name="T31" fmla="*/ 3437865 h 2219098"/>
                    <a:gd name="T32" fmla="*/ 2175453 w 1565091"/>
                    <a:gd name="T33" fmla="*/ 1797672 h 2219098"/>
                    <a:gd name="T34" fmla="*/ 2318436 w 1565091"/>
                    <a:gd name="T35" fmla="*/ 5458968 h 2219098"/>
                    <a:gd name="T36" fmla="*/ 1962716 w 1565091"/>
                    <a:gd name="T37" fmla="*/ 5423921 h 2219098"/>
                    <a:gd name="T38" fmla="*/ 1955903 w 1565091"/>
                    <a:gd name="T39" fmla="*/ 5455035 h 2219098"/>
                    <a:gd name="T40" fmla="*/ 560875 w 1565091"/>
                    <a:gd name="T41" fmla="*/ 5455035 h 2219098"/>
                    <a:gd name="T42" fmla="*/ 563035 w 1565091"/>
                    <a:gd name="T43" fmla="*/ 5473445 h 221909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565091" h="2219098">
                      <a:moveTo>
                        <a:pt x="354180" y="2219098"/>
                      </a:moveTo>
                      <a:lnTo>
                        <a:pt x="60808" y="2219098"/>
                      </a:lnTo>
                      <a:cubicBezTo>
                        <a:pt x="21319" y="2089237"/>
                        <a:pt x="-93702" y="1748513"/>
                        <a:pt x="157217" y="1275531"/>
                      </a:cubicBezTo>
                      <a:cubicBezTo>
                        <a:pt x="207044" y="1615583"/>
                        <a:pt x="244111" y="1689614"/>
                        <a:pt x="296139" y="1920401"/>
                      </a:cubicBezTo>
                      <a:lnTo>
                        <a:pt x="306136" y="1968000"/>
                      </a:lnTo>
                      <a:lnTo>
                        <a:pt x="315921" y="1865616"/>
                      </a:lnTo>
                      <a:lnTo>
                        <a:pt x="323884" y="1798357"/>
                      </a:lnTo>
                      <a:lnTo>
                        <a:pt x="309982" y="1717604"/>
                      </a:lnTo>
                      <a:cubicBezTo>
                        <a:pt x="269129" y="1441309"/>
                        <a:pt x="249768" y="993023"/>
                        <a:pt x="456178" y="425775"/>
                      </a:cubicBezTo>
                      <a:cubicBezTo>
                        <a:pt x="465286" y="516403"/>
                        <a:pt x="474006" y="595214"/>
                        <a:pt x="482478" y="665339"/>
                      </a:cubicBezTo>
                      <a:lnTo>
                        <a:pt x="489661" y="719607"/>
                      </a:lnTo>
                      <a:lnTo>
                        <a:pt x="531217" y="528707"/>
                      </a:lnTo>
                      <a:cubicBezTo>
                        <a:pt x="598877" y="254442"/>
                        <a:pt x="675253" y="55468"/>
                        <a:pt x="756611" y="0"/>
                      </a:cubicBezTo>
                      <a:cubicBezTo>
                        <a:pt x="964981" y="261069"/>
                        <a:pt x="1106110" y="922339"/>
                        <a:pt x="1179997" y="1454283"/>
                      </a:cubicBezTo>
                      <a:lnTo>
                        <a:pt x="1190156" y="1533118"/>
                      </a:lnTo>
                      <a:lnTo>
                        <a:pt x="1229319" y="1393814"/>
                      </a:lnTo>
                      <a:cubicBezTo>
                        <a:pt x="1302866" y="1135771"/>
                        <a:pt x="1366149" y="898918"/>
                        <a:pt x="1368480" y="728830"/>
                      </a:cubicBezTo>
                      <a:cubicBezTo>
                        <a:pt x="1722838" y="1378200"/>
                        <a:pt x="1497914" y="2083367"/>
                        <a:pt x="1458424" y="2213228"/>
                      </a:cubicBezTo>
                      <a:lnTo>
                        <a:pt x="1234657" y="2199019"/>
                      </a:lnTo>
                      <a:lnTo>
                        <a:pt x="1230371" y="2211634"/>
                      </a:lnTo>
                      <a:lnTo>
                        <a:pt x="352821" y="2211634"/>
                      </a:lnTo>
                      <a:lnTo>
                        <a:pt x="354180" y="2219098"/>
                      </a:lnTo>
                      <a:close/>
                    </a:path>
                  </a:pathLst>
                </a:custGeom>
                <a:solidFill>
                  <a:srgbClr val="F2F2F2">
                    <a:alpha val="7097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31796" name="任意多边形 25"/>
                <p:cNvSpPr>
                  <a:spLocks/>
                </p:cNvSpPr>
                <p:nvPr/>
              </p:nvSpPr>
              <p:spPr bwMode="auto">
                <a:xfrm flipH="1" flipV="1">
                  <a:off x="258451" y="7794"/>
                  <a:ext cx="1313841" cy="2118178"/>
                </a:xfrm>
                <a:custGeom>
                  <a:avLst/>
                  <a:gdLst>
                    <a:gd name="T0" fmla="*/ 175888 w 1565091"/>
                    <a:gd name="T1" fmla="*/ 1842131 h 2219098"/>
                    <a:gd name="T2" fmla="*/ 30197 w 1565091"/>
                    <a:gd name="T3" fmla="*/ 1842131 h 2219098"/>
                    <a:gd name="T4" fmla="*/ 78075 w 1565091"/>
                    <a:gd name="T5" fmla="*/ 1058851 h 2219098"/>
                    <a:gd name="T6" fmla="*/ 147064 w 1565091"/>
                    <a:gd name="T7" fmla="*/ 1594174 h 2219098"/>
                    <a:gd name="T8" fmla="*/ 152029 w 1565091"/>
                    <a:gd name="T9" fmla="*/ 1633687 h 2219098"/>
                    <a:gd name="T10" fmla="*/ 156889 w 1565091"/>
                    <a:gd name="T11" fmla="*/ 1548696 h 2219098"/>
                    <a:gd name="T12" fmla="*/ 160843 w 1565091"/>
                    <a:gd name="T13" fmla="*/ 1492862 h 2219098"/>
                    <a:gd name="T14" fmla="*/ 153939 w 1565091"/>
                    <a:gd name="T15" fmla="*/ 1425827 h 2219098"/>
                    <a:gd name="T16" fmla="*/ 226541 w 1565091"/>
                    <a:gd name="T17" fmla="*/ 353447 h 2219098"/>
                    <a:gd name="T18" fmla="*/ 239602 w 1565091"/>
                    <a:gd name="T19" fmla="*/ 552315 h 2219098"/>
                    <a:gd name="T20" fmla="*/ 243169 w 1565091"/>
                    <a:gd name="T21" fmla="*/ 597365 h 2219098"/>
                    <a:gd name="T22" fmla="*/ 263806 w 1565091"/>
                    <a:gd name="T23" fmla="*/ 438893 h 2219098"/>
                    <a:gd name="T24" fmla="*/ 375738 w 1565091"/>
                    <a:gd name="T25" fmla="*/ 0 h 2219098"/>
                    <a:gd name="T26" fmla="*/ 585994 w 1565091"/>
                    <a:gd name="T27" fmla="*/ 1207238 h 2219098"/>
                    <a:gd name="T28" fmla="*/ 591040 w 1565091"/>
                    <a:gd name="T29" fmla="*/ 1272680 h 2219098"/>
                    <a:gd name="T30" fmla="*/ 610489 w 1565091"/>
                    <a:gd name="T31" fmla="*/ 1157041 h 2219098"/>
                    <a:gd name="T32" fmla="*/ 679597 w 1565091"/>
                    <a:gd name="T33" fmla="*/ 605021 h 2219098"/>
                    <a:gd name="T34" fmla="*/ 724264 w 1565091"/>
                    <a:gd name="T35" fmla="*/ 1837257 h 2219098"/>
                    <a:gd name="T36" fmla="*/ 613139 w 1565091"/>
                    <a:gd name="T37" fmla="*/ 1825462 h 2219098"/>
                    <a:gd name="T38" fmla="*/ 611011 w 1565091"/>
                    <a:gd name="T39" fmla="*/ 1835934 h 2219098"/>
                    <a:gd name="T40" fmla="*/ 175213 w 1565091"/>
                    <a:gd name="T41" fmla="*/ 1835934 h 2219098"/>
                    <a:gd name="T42" fmla="*/ 175888 w 1565091"/>
                    <a:gd name="T43" fmla="*/ 1842131 h 221909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565091" h="2219098">
                      <a:moveTo>
                        <a:pt x="354180" y="2219098"/>
                      </a:moveTo>
                      <a:lnTo>
                        <a:pt x="60808" y="2219098"/>
                      </a:lnTo>
                      <a:cubicBezTo>
                        <a:pt x="21319" y="2089237"/>
                        <a:pt x="-93702" y="1748513"/>
                        <a:pt x="157217" y="1275531"/>
                      </a:cubicBezTo>
                      <a:cubicBezTo>
                        <a:pt x="207044" y="1615583"/>
                        <a:pt x="244111" y="1689614"/>
                        <a:pt x="296139" y="1920401"/>
                      </a:cubicBezTo>
                      <a:lnTo>
                        <a:pt x="306136" y="1968000"/>
                      </a:lnTo>
                      <a:lnTo>
                        <a:pt x="315921" y="1865616"/>
                      </a:lnTo>
                      <a:lnTo>
                        <a:pt x="323884" y="1798357"/>
                      </a:lnTo>
                      <a:lnTo>
                        <a:pt x="309982" y="1717604"/>
                      </a:lnTo>
                      <a:cubicBezTo>
                        <a:pt x="269129" y="1441309"/>
                        <a:pt x="249768" y="993023"/>
                        <a:pt x="456178" y="425775"/>
                      </a:cubicBezTo>
                      <a:cubicBezTo>
                        <a:pt x="465286" y="516403"/>
                        <a:pt x="474006" y="595214"/>
                        <a:pt x="482478" y="665339"/>
                      </a:cubicBezTo>
                      <a:lnTo>
                        <a:pt x="489661" y="719607"/>
                      </a:lnTo>
                      <a:lnTo>
                        <a:pt x="531217" y="528707"/>
                      </a:lnTo>
                      <a:cubicBezTo>
                        <a:pt x="598877" y="254442"/>
                        <a:pt x="675253" y="55468"/>
                        <a:pt x="756611" y="0"/>
                      </a:cubicBezTo>
                      <a:cubicBezTo>
                        <a:pt x="964981" y="261069"/>
                        <a:pt x="1106110" y="922339"/>
                        <a:pt x="1179997" y="1454283"/>
                      </a:cubicBezTo>
                      <a:lnTo>
                        <a:pt x="1190156" y="1533118"/>
                      </a:lnTo>
                      <a:lnTo>
                        <a:pt x="1229319" y="1393814"/>
                      </a:lnTo>
                      <a:cubicBezTo>
                        <a:pt x="1302866" y="1135771"/>
                        <a:pt x="1366149" y="898918"/>
                        <a:pt x="1368480" y="728830"/>
                      </a:cubicBezTo>
                      <a:cubicBezTo>
                        <a:pt x="1722838" y="1378200"/>
                        <a:pt x="1497914" y="2083367"/>
                        <a:pt x="1458424" y="2213228"/>
                      </a:cubicBezTo>
                      <a:lnTo>
                        <a:pt x="1234657" y="2199019"/>
                      </a:lnTo>
                      <a:lnTo>
                        <a:pt x="1230371" y="2211634"/>
                      </a:lnTo>
                      <a:lnTo>
                        <a:pt x="352821" y="2211634"/>
                      </a:lnTo>
                      <a:lnTo>
                        <a:pt x="354180" y="2219098"/>
                      </a:lnTo>
                      <a:close/>
                    </a:path>
                  </a:pathLst>
                </a:custGeom>
                <a:solidFill>
                  <a:srgbClr val="A6A6A6">
                    <a:alpha val="25098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1790" name="组合 19"/>
              <p:cNvGrpSpPr>
                <a:grpSpLocks/>
              </p:cNvGrpSpPr>
              <p:nvPr/>
            </p:nvGrpSpPr>
            <p:grpSpPr bwMode="auto">
              <a:xfrm>
                <a:off x="1576260" y="2313720"/>
                <a:ext cx="387841" cy="380896"/>
                <a:chOff x="0" y="0"/>
                <a:chExt cx="298822" cy="293471"/>
              </a:xfrm>
            </p:grpSpPr>
            <p:sp>
              <p:nvSpPr>
                <p:cNvPr id="31793" name="弦形 35"/>
                <p:cNvSpPr>
                  <a:spLocks/>
                </p:cNvSpPr>
                <p:nvPr/>
              </p:nvSpPr>
              <p:spPr bwMode="auto">
                <a:xfrm rot="1381283">
                  <a:off x="0" y="0"/>
                  <a:ext cx="212307" cy="293470"/>
                </a:xfrm>
                <a:custGeom>
                  <a:avLst/>
                  <a:gdLst>
                    <a:gd name="T0" fmla="*/ 377 w 1753080"/>
                    <a:gd name="T1" fmla="*/ 596 h 2274665"/>
                    <a:gd name="T2" fmla="*/ 103 w 1753080"/>
                    <a:gd name="T3" fmla="*/ 569 h 2274665"/>
                    <a:gd name="T4" fmla="*/ 4 w 1753080"/>
                    <a:gd name="T5" fmla="*/ 261 h 2274665"/>
                    <a:gd name="T6" fmla="*/ 176 w 1753080"/>
                    <a:gd name="T7" fmla="*/ 0 h 2274665"/>
                    <a:gd name="T8" fmla="*/ 377 w 1753080"/>
                    <a:gd name="T9" fmla="*/ 596 h 22746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753080" h="2274665">
                      <a:moveTo>
                        <a:pt x="1753080" y="2150344"/>
                      </a:moveTo>
                      <a:cubicBezTo>
                        <a:pt x="1343443" y="2381448"/>
                        <a:pt x="766544" y="2255753"/>
                        <a:pt x="477289" y="2054407"/>
                      </a:cubicBezTo>
                      <a:cubicBezTo>
                        <a:pt x="188034" y="1853061"/>
                        <a:pt x="-70699" y="1363202"/>
                        <a:pt x="17549" y="942268"/>
                      </a:cubicBezTo>
                      <a:cubicBezTo>
                        <a:pt x="45749" y="794011"/>
                        <a:pt x="142099" y="222867"/>
                        <a:pt x="818878" y="0"/>
                      </a:cubicBezTo>
                      <a:cubicBezTo>
                        <a:pt x="1035506" y="520003"/>
                        <a:pt x="1536452" y="1630341"/>
                        <a:pt x="1753080" y="2150344"/>
                      </a:cubicBezTo>
                      <a:close/>
                    </a:path>
                  </a:pathLst>
                </a:custGeom>
                <a:solidFill>
                  <a:srgbClr val="B2D7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31794" name="弦形 35"/>
                <p:cNvSpPr>
                  <a:spLocks/>
                </p:cNvSpPr>
                <p:nvPr/>
              </p:nvSpPr>
              <p:spPr bwMode="auto">
                <a:xfrm rot="20218717" flipH="1">
                  <a:off x="86515" y="1"/>
                  <a:ext cx="212307" cy="293470"/>
                </a:xfrm>
                <a:custGeom>
                  <a:avLst/>
                  <a:gdLst>
                    <a:gd name="T0" fmla="*/ 377 w 1753080"/>
                    <a:gd name="T1" fmla="*/ 596 h 2274665"/>
                    <a:gd name="T2" fmla="*/ 103 w 1753080"/>
                    <a:gd name="T3" fmla="*/ 569 h 2274665"/>
                    <a:gd name="T4" fmla="*/ 4 w 1753080"/>
                    <a:gd name="T5" fmla="*/ 261 h 2274665"/>
                    <a:gd name="T6" fmla="*/ 176 w 1753080"/>
                    <a:gd name="T7" fmla="*/ 0 h 2274665"/>
                    <a:gd name="T8" fmla="*/ 377 w 1753080"/>
                    <a:gd name="T9" fmla="*/ 596 h 22746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753080" h="2274665">
                      <a:moveTo>
                        <a:pt x="1753080" y="2150344"/>
                      </a:moveTo>
                      <a:cubicBezTo>
                        <a:pt x="1343443" y="2381448"/>
                        <a:pt x="766544" y="2255753"/>
                        <a:pt x="477289" y="2054407"/>
                      </a:cubicBezTo>
                      <a:cubicBezTo>
                        <a:pt x="188034" y="1853061"/>
                        <a:pt x="-70699" y="1363202"/>
                        <a:pt x="17549" y="942268"/>
                      </a:cubicBezTo>
                      <a:cubicBezTo>
                        <a:pt x="45749" y="794011"/>
                        <a:pt x="142099" y="222867"/>
                        <a:pt x="818878" y="0"/>
                      </a:cubicBezTo>
                      <a:cubicBezTo>
                        <a:pt x="1035506" y="520003"/>
                        <a:pt x="1536452" y="1630341"/>
                        <a:pt x="1753080" y="2150344"/>
                      </a:cubicBezTo>
                      <a:close/>
                    </a:path>
                  </a:pathLst>
                </a:custGeom>
                <a:solidFill>
                  <a:srgbClr val="83A0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31791" name="任意多边形 20"/>
              <p:cNvSpPr>
                <a:spLocks/>
              </p:cNvSpPr>
              <p:nvPr/>
            </p:nvSpPr>
            <p:spPr bwMode="auto">
              <a:xfrm flipH="1">
                <a:off x="1750216" y="3039866"/>
                <a:ext cx="130798" cy="3326267"/>
              </a:xfrm>
              <a:custGeom>
                <a:avLst/>
                <a:gdLst>
                  <a:gd name="T0" fmla="*/ 113843 w 130798"/>
                  <a:gd name="T1" fmla="*/ 0 h 3326267"/>
                  <a:gd name="T2" fmla="*/ 123316 w 130798"/>
                  <a:gd name="T3" fmla="*/ 3216510 h 3326267"/>
                  <a:gd name="T4" fmla="*/ 5193 w 130798"/>
                  <a:gd name="T5" fmla="*/ 3175567 h 3326267"/>
                  <a:gd name="T6" fmla="*/ 5193 w 130798"/>
                  <a:gd name="T7" fmla="*/ 1844419 h 3326267"/>
                  <a:gd name="T8" fmla="*/ 0 w 130798"/>
                  <a:gd name="T9" fmla="*/ 1819892 h 3326267"/>
                  <a:gd name="T10" fmla="*/ 0 w 130798"/>
                  <a:gd name="T11" fmla="*/ 209115 h 3326267"/>
                  <a:gd name="T12" fmla="*/ 113843 w 130798"/>
                  <a:gd name="T13" fmla="*/ 0 h 33262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0798" h="3326267">
                    <a:moveTo>
                      <a:pt x="113843" y="0"/>
                    </a:moveTo>
                    <a:cubicBezTo>
                      <a:pt x="134396" y="501233"/>
                      <a:pt x="134600" y="2691798"/>
                      <a:pt x="123316" y="3216510"/>
                    </a:cubicBezTo>
                    <a:cubicBezTo>
                      <a:pt x="115710" y="3468423"/>
                      <a:pt x="12626" y="3213004"/>
                      <a:pt x="5193" y="3175567"/>
                    </a:cubicBezTo>
                    <a:lnTo>
                      <a:pt x="5193" y="1844419"/>
                    </a:lnTo>
                    <a:lnTo>
                      <a:pt x="0" y="1819892"/>
                    </a:lnTo>
                    <a:lnTo>
                      <a:pt x="0" y="209115"/>
                    </a:lnTo>
                    <a:cubicBezTo>
                      <a:pt x="0" y="170724"/>
                      <a:pt x="73582" y="0"/>
                      <a:pt x="113843" y="0"/>
                    </a:cubicBezTo>
                    <a:close/>
                  </a:path>
                </a:pathLst>
              </a:custGeom>
              <a:solidFill>
                <a:srgbClr val="B884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1792" name="任意多边形 21"/>
              <p:cNvSpPr>
                <a:spLocks/>
              </p:cNvSpPr>
              <p:nvPr/>
            </p:nvSpPr>
            <p:spPr bwMode="auto">
              <a:xfrm>
                <a:off x="1651587" y="3039866"/>
                <a:ext cx="130798" cy="3326267"/>
              </a:xfrm>
              <a:custGeom>
                <a:avLst/>
                <a:gdLst>
                  <a:gd name="T0" fmla="*/ 113843 w 130798"/>
                  <a:gd name="T1" fmla="*/ 0 h 3326267"/>
                  <a:gd name="T2" fmla="*/ 123316 w 130798"/>
                  <a:gd name="T3" fmla="*/ 3216510 h 3326267"/>
                  <a:gd name="T4" fmla="*/ 5193 w 130798"/>
                  <a:gd name="T5" fmla="*/ 3175567 h 3326267"/>
                  <a:gd name="T6" fmla="*/ 5193 w 130798"/>
                  <a:gd name="T7" fmla="*/ 1844419 h 3326267"/>
                  <a:gd name="T8" fmla="*/ 0 w 130798"/>
                  <a:gd name="T9" fmla="*/ 1819892 h 3326267"/>
                  <a:gd name="T10" fmla="*/ 0 w 130798"/>
                  <a:gd name="T11" fmla="*/ 209115 h 3326267"/>
                  <a:gd name="T12" fmla="*/ 113843 w 130798"/>
                  <a:gd name="T13" fmla="*/ 0 h 33262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0798" h="3326267">
                    <a:moveTo>
                      <a:pt x="113843" y="0"/>
                    </a:moveTo>
                    <a:cubicBezTo>
                      <a:pt x="134396" y="501233"/>
                      <a:pt x="134600" y="2691798"/>
                      <a:pt x="123316" y="3216510"/>
                    </a:cubicBezTo>
                    <a:cubicBezTo>
                      <a:pt x="115710" y="3468423"/>
                      <a:pt x="12626" y="3213004"/>
                      <a:pt x="5193" y="3175567"/>
                    </a:cubicBezTo>
                    <a:lnTo>
                      <a:pt x="5193" y="1844419"/>
                    </a:lnTo>
                    <a:lnTo>
                      <a:pt x="0" y="1819892"/>
                    </a:lnTo>
                    <a:lnTo>
                      <a:pt x="0" y="209115"/>
                    </a:lnTo>
                    <a:cubicBezTo>
                      <a:pt x="0" y="170724"/>
                      <a:pt x="73582" y="0"/>
                      <a:pt x="113843" y="0"/>
                    </a:cubicBezTo>
                    <a:close/>
                  </a:path>
                </a:pathLst>
              </a:custGeom>
              <a:solidFill>
                <a:srgbClr val="F9B1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sp>
          <p:nvSpPr>
            <p:cNvPr id="31777" name="爆炸形 2 6"/>
            <p:cNvSpPr>
              <a:spLocks noChangeArrowheads="1"/>
            </p:cNvSpPr>
            <p:nvPr/>
          </p:nvSpPr>
          <p:spPr bwMode="auto">
            <a:xfrm rot="779130">
              <a:off x="80356" y="3861562"/>
              <a:ext cx="1106549" cy="772160"/>
            </a:xfrm>
            <a:prstGeom prst="irregularSeal2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1778" name="椭圆 7"/>
            <p:cNvSpPr>
              <a:spLocks noChangeArrowheads="1"/>
            </p:cNvSpPr>
            <p:nvPr/>
          </p:nvSpPr>
          <p:spPr bwMode="auto">
            <a:xfrm>
              <a:off x="0" y="4100513"/>
              <a:ext cx="1174328" cy="41031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795" name="矩形 29"/>
          <p:cNvSpPr>
            <a:spLocks noChangeArrowheads="1"/>
          </p:cNvSpPr>
          <p:nvPr/>
        </p:nvSpPr>
        <p:spPr bwMode="auto">
          <a:xfrm>
            <a:off x="1588" y="5076825"/>
            <a:ext cx="12192000" cy="1781175"/>
          </a:xfrm>
          <a:prstGeom prst="rect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1748" name="组合 30"/>
          <p:cNvGrpSpPr>
            <a:grpSpLocks/>
          </p:cNvGrpSpPr>
          <p:nvPr/>
        </p:nvGrpSpPr>
        <p:grpSpPr bwMode="auto">
          <a:xfrm>
            <a:off x="973138" y="5472113"/>
            <a:ext cx="2354262" cy="977900"/>
            <a:chOff x="0" y="0"/>
            <a:chExt cx="2353294" cy="978408"/>
          </a:xfrm>
        </p:grpSpPr>
        <p:sp>
          <p:nvSpPr>
            <p:cNvPr id="31771" name="矩形 48"/>
            <p:cNvSpPr>
              <a:spLocks noChangeArrowheads="1"/>
            </p:cNvSpPr>
            <p:nvPr/>
          </p:nvSpPr>
          <p:spPr bwMode="auto">
            <a:xfrm>
              <a:off x="1126241" y="309403"/>
              <a:ext cx="12270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1" hangingPunct="1"/>
              <a:r>
                <a:rPr lang="zh-CN" altLang="en-US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您的标题</a:t>
              </a:r>
            </a:p>
          </p:txBody>
        </p:sp>
        <p:grpSp>
          <p:nvGrpSpPr>
            <p:cNvPr id="31772" name="组合 49"/>
            <p:cNvGrpSpPr>
              <a:grpSpLocks/>
            </p:cNvGrpSpPr>
            <p:nvPr/>
          </p:nvGrpSpPr>
          <p:grpSpPr bwMode="auto">
            <a:xfrm>
              <a:off x="0" y="0"/>
              <a:ext cx="978408" cy="978408"/>
              <a:chOff x="0" y="0"/>
              <a:chExt cx="978408" cy="978408"/>
            </a:xfrm>
          </p:grpSpPr>
          <p:pic>
            <p:nvPicPr>
              <p:cNvPr id="31773" name="组合 50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352" y="288322"/>
                <a:ext cx="445008" cy="445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74" name="椭圆 5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78408" cy="978408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1749" name="组合 31"/>
          <p:cNvGrpSpPr>
            <a:grpSpLocks/>
          </p:cNvGrpSpPr>
          <p:nvPr/>
        </p:nvGrpSpPr>
        <p:grpSpPr bwMode="auto">
          <a:xfrm>
            <a:off x="4862513" y="5494338"/>
            <a:ext cx="2352675" cy="977900"/>
            <a:chOff x="0" y="0"/>
            <a:chExt cx="2352743" cy="978408"/>
          </a:xfrm>
        </p:grpSpPr>
        <p:sp>
          <p:nvSpPr>
            <p:cNvPr id="31767" name="矩形 40"/>
            <p:cNvSpPr>
              <a:spLocks noChangeArrowheads="1"/>
            </p:cNvSpPr>
            <p:nvPr/>
          </p:nvSpPr>
          <p:spPr bwMode="auto">
            <a:xfrm>
              <a:off x="1125690" y="326396"/>
              <a:ext cx="12270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1" hangingPunct="1"/>
              <a:r>
                <a:rPr lang="zh-CN" altLang="en-US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您的标题</a:t>
              </a:r>
            </a:p>
          </p:txBody>
        </p:sp>
        <p:grpSp>
          <p:nvGrpSpPr>
            <p:cNvPr id="31768" name="组合 41"/>
            <p:cNvGrpSpPr>
              <a:grpSpLocks/>
            </p:cNvGrpSpPr>
            <p:nvPr/>
          </p:nvGrpSpPr>
          <p:grpSpPr bwMode="auto">
            <a:xfrm>
              <a:off x="0" y="0"/>
              <a:ext cx="978408" cy="978408"/>
              <a:chOff x="0" y="0"/>
              <a:chExt cx="978408" cy="978408"/>
            </a:xfrm>
          </p:grpSpPr>
          <p:pic>
            <p:nvPicPr>
              <p:cNvPr id="31769" name="组合 42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276" y="266694"/>
                <a:ext cx="432816" cy="487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70" name="椭圆 4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78408" cy="978408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1750" name="组合 32"/>
          <p:cNvGrpSpPr>
            <a:grpSpLocks/>
          </p:cNvGrpSpPr>
          <p:nvPr/>
        </p:nvGrpSpPr>
        <p:grpSpPr bwMode="auto">
          <a:xfrm>
            <a:off x="8751888" y="5534025"/>
            <a:ext cx="2393950" cy="979488"/>
            <a:chOff x="0" y="0"/>
            <a:chExt cx="2394272" cy="978408"/>
          </a:xfrm>
        </p:grpSpPr>
        <p:sp>
          <p:nvSpPr>
            <p:cNvPr id="31763" name="矩形 33"/>
            <p:cNvSpPr>
              <a:spLocks noChangeArrowheads="1"/>
            </p:cNvSpPr>
            <p:nvPr/>
          </p:nvSpPr>
          <p:spPr bwMode="auto">
            <a:xfrm>
              <a:off x="1167219" y="301435"/>
              <a:ext cx="12270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1" hangingPunct="1"/>
              <a:r>
                <a:rPr lang="zh-CN" altLang="en-US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您的标题</a:t>
              </a:r>
            </a:p>
          </p:txBody>
        </p:sp>
        <p:grpSp>
          <p:nvGrpSpPr>
            <p:cNvPr id="31764" name="组合 34"/>
            <p:cNvGrpSpPr>
              <a:grpSpLocks/>
            </p:cNvGrpSpPr>
            <p:nvPr/>
          </p:nvGrpSpPr>
          <p:grpSpPr bwMode="auto">
            <a:xfrm>
              <a:off x="0" y="0"/>
              <a:ext cx="978408" cy="978408"/>
              <a:chOff x="0" y="0"/>
              <a:chExt cx="978408" cy="978408"/>
            </a:xfrm>
          </p:grpSpPr>
          <p:pic>
            <p:nvPicPr>
              <p:cNvPr id="31765" name="组合 35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135" y="287120"/>
                <a:ext cx="371856" cy="353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66" name="椭圆 3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78408" cy="978408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1751" name="组合 54"/>
          <p:cNvGrpSpPr>
            <a:grpSpLocks/>
          </p:cNvGrpSpPr>
          <p:nvPr/>
        </p:nvGrpSpPr>
        <p:grpSpPr bwMode="auto">
          <a:xfrm>
            <a:off x="7386638" y="1547813"/>
            <a:ext cx="2716212" cy="1317625"/>
            <a:chOff x="0" y="0"/>
            <a:chExt cx="2715568" cy="1316880"/>
          </a:xfrm>
        </p:grpSpPr>
        <p:grpSp>
          <p:nvGrpSpPr>
            <p:cNvPr id="31758" name="组合 55"/>
            <p:cNvGrpSpPr>
              <a:grpSpLocks/>
            </p:cNvGrpSpPr>
            <p:nvPr/>
          </p:nvGrpSpPr>
          <p:grpSpPr bwMode="auto">
            <a:xfrm>
              <a:off x="75277" y="462712"/>
              <a:ext cx="2640291" cy="85590"/>
              <a:chOff x="0" y="0"/>
              <a:chExt cx="2640291" cy="85590"/>
            </a:xfrm>
          </p:grpSpPr>
          <p:cxnSp>
            <p:nvCxnSpPr>
              <p:cNvPr id="31761" name="直接连接符 58"/>
              <p:cNvCxnSpPr>
                <a:cxnSpLocks noChangeShapeType="1"/>
              </p:cNvCxnSpPr>
              <p:nvPr/>
            </p:nvCxnSpPr>
            <p:spPr bwMode="auto">
              <a:xfrm>
                <a:off x="8642" y="42795"/>
                <a:ext cx="2631649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1762" name="椭圆 59"/>
              <p:cNvSpPr>
                <a:spLocks noChangeArrowheads="1"/>
              </p:cNvSpPr>
              <p:nvPr/>
            </p:nvSpPr>
            <p:spPr bwMode="auto">
              <a:xfrm flipH="1">
                <a:off x="0" y="0"/>
                <a:ext cx="85590" cy="85590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759" name="文本框 56"/>
            <p:cNvSpPr txBox="1">
              <a:spLocks noChangeArrowheads="1"/>
            </p:cNvSpPr>
            <p:nvPr/>
          </p:nvSpPr>
          <p:spPr bwMode="auto">
            <a:xfrm>
              <a:off x="0" y="578216"/>
              <a:ext cx="2659626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模板的发布并为您提供专业的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个性定制服务。</a:t>
              </a:r>
              <a:endParaRPr lang="en-US" sz="14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760" name="文本框 57"/>
            <p:cNvSpPr txBox="1">
              <a:spLocks noChangeArrowheads="1"/>
            </p:cNvSpPr>
            <p:nvPr/>
          </p:nvSpPr>
          <p:spPr bwMode="auto">
            <a:xfrm>
              <a:off x="10755" y="0"/>
              <a:ext cx="12696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000" b="1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您的标题</a:t>
              </a:r>
            </a:p>
          </p:txBody>
        </p:sp>
      </p:grpSp>
      <p:grpSp>
        <p:nvGrpSpPr>
          <p:cNvPr id="31752" name="组合 60"/>
          <p:cNvGrpSpPr>
            <a:grpSpLocks/>
          </p:cNvGrpSpPr>
          <p:nvPr/>
        </p:nvGrpSpPr>
        <p:grpSpPr bwMode="auto">
          <a:xfrm>
            <a:off x="7308850" y="3162300"/>
            <a:ext cx="2716213" cy="1317625"/>
            <a:chOff x="0" y="0"/>
            <a:chExt cx="2715568" cy="1316880"/>
          </a:xfrm>
        </p:grpSpPr>
        <p:grpSp>
          <p:nvGrpSpPr>
            <p:cNvPr id="31753" name="组合 61"/>
            <p:cNvGrpSpPr>
              <a:grpSpLocks/>
            </p:cNvGrpSpPr>
            <p:nvPr/>
          </p:nvGrpSpPr>
          <p:grpSpPr bwMode="auto">
            <a:xfrm>
              <a:off x="75277" y="462712"/>
              <a:ext cx="2640291" cy="85590"/>
              <a:chOff x="0" y="0"/>
              <a:chExt cx="2640291" cy="85590"/>
            </a:xfrm>
          </p:grpSpPr>
          <p:cxnSp>
            <p:nvCxnSpPr>
              <p:cNvPr id="31756" name="直接连接符 64"/>
              <p:cNvCxnSpPr>
                <a:cxnSpLocks noChangeShapeType="1"/>
              </p:cNvCxnSpPr>
              <p:nvPr/>
            </p:nvCxnSpPr>
            <p:spPr bwMode="auto">
              <a:xfrm>
                <a:off x="8642" y="42795"/>
                <a:ext cx="2631649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1757" name="椭圆 65"/>
              <p:cNvSpPr>
                <a:spLocks noChangeArrowheads="1"/>
              </p:cNvSpPr>
              <p:nvPr/>
            </p:nvSpPr>
            <p:spPr bwMode="auto">
              <a:xfrm flipH="1">
                <a:off x="0" y="0"/>
                <a:ext cx="85590" cy="85590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754" name="文本框 62"/>
            <p:cNvSpPr txBox="1">
              <a:spLocks noChangeArrowheads="1"/>
            </p:cNvSpPr>
            <p:nvPr/>
          </p:nvSpPr>
          <p:spPr bwMode="auto">
            <a:xfrm>
              <a:off x="0" y="578216"/>
              <a:ext cx="2659626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模板的发布并为您提供专业的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个性定制服务。</a:t>
              </a:r>
              <a:endParaRPr lang="en-US" sz="14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755" name="文本框 63"/>
            <p:cNvSpPr txBox="1">
              <a:spLocks noChangeArrowheads="1"/>
            </p:cNvSpPr>
            <p:nvPr/>
          </p:nvSpPr>
          <p:spPr bwMode="auto">
            <a:xfrm>
              <a:off x="10755" y="0"/>
              <a:ext cx="12696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000" b="1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您的标题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文本框 3"/>
          <p:cNvSpPr txBox="1">
            <a:spLocks noChangeArrowheads="1"/>
          </p:cNvSpPr>
          <p:nvPr/>
        </p:nvSpPr>
        <p:spPr bwMode="auto">
          <a:xfrm>
            <a:off x="285750" y="257175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32771" name="任意多边形 14"/>
          <p:cNvSpPr>
            <a:spLocks/>
          </p:cNvSpPr>
          <p:nvPr/>
        </p:nvSpPr>
        <p:spPr bwMode="auto">
          <a:xfrm>
            <a:off x="4032250" y="1993900"/>
            <a:ext cx="2420938" cy="1760538"/>
          </a:xfrm>
          <a:custGeom>
            <a:avLst/>
            <a:gdLst>
              <a:gd name="T0" fmla="*/ 7454916 w 1321080"/>
              <a:gd name="T1" fmla="*/ 10854381 h 960120"/>
              <a:gd name="T2" fmla="*/ 5260462 w 1321080"/>
              <a:gd name="T3" fmla="*/ 10829021 h 960120"/>
              <a:gd name="T4" fmla="*/ 5465942 w 1321080"/>
              <a:gd name="T5" fmla="*/ 10523498 h 960120"/>
              <a:gd name="T6" fmla="*/ 5585814 w 1321080"/>
              <a:gd name="T7" fmla="*/ 9928312 h 960120"/>
              <a:gd name="T8" fmla="*/ 4060461 w 1321080"/>
              <a:gd name="T9" fmla="*/ 8399223 h 960120"/>
              <a:gd name="T10" fmla="*/ 2535104 w 1321080"/>
              <a:gd name="T11" fmla="*/ 9928312 h 960120"/>
              <a:gd name="T12" fmla="*/ 2654972 w 1321080"/>
              <a:gd name="T13" fmla="*/ 10523498 h 960120"/>
              <a:gd name="T14" fmla="*/ 2841661 w 1321080"/>
              <a:gd name="T15" fmla="*/ 10801074 h 960120"/>
              <a:gd name="T16" fmla="*/ 0 w 1321080"/>
              <a:gd name="T17" fmla="*/ 10768232 h 960120"/>
              <a:gd name="T18" fmla="*/ 6208848 w 1321080"/>
              <a:gd name="T19" fmla="*/ 0 h 960120"/>
              <a:gd name="T20" fmla="*/ 12191677 w 1321080"/>
              <a:gd name="T21" fmla="*/ 0 h 960120"/>
              <a:gd name="T22" fmla="*/ 12171193 w 1321080"/>
              <a:gd name="T23" fmla="*/ 2137275 h 960120"/>
              <a:gd name="T24" fmla="*/ 12660189 w 1321080"/>
              <a:gd name="T25" fmla="*/ 1806783 h 960120"/>
              <a:gd name="T26" fmla="*/ 13287370 w 1321080"/>
              <a:gd name="T27" fmla="*/ 1679844 h 960120"/>
              <a:gd name="T28" fmla="*/ 14898664 w 1321080"/>
              <a:gd name="T29" fmla="*/ 3295079 h 960120"/>
              <a:gd name="T30" fmla="*/ 14896486 w 1321080"/>
              <a:gd name="T31" fmla="*/ 3305875 h 960120"/>
              <a:gd name="T32" fmla="*/ 14898652 w 1321080"/>
              <a:gd name="T33" fmla="*/ 3316615 h 960120"/>
              <a:gd name="T34" fmla="*/ 14780474 w 1321080"/>
              <a:gd name="T35" fmla="*/ 3903424 h 960120"/>
              <a:gd name="T36" fmla="*/ 14774310 w 1321080"/>
              <a:gd name="T37" fmla="*/ 3912604 h 960120"/>
              <a:gd name="T38" fmla="*/ 14772036 w 1321080"/>
              <a:gd name="T39" fmla="*/ 3923807 h 960120"/>
              <a:gd name="T40" fmla="*/ 13287370 w 1321080"/>
              <a:gd name="T41" fmla="*/ 4910317 h 960120"/>
              <a:gd name="T42" fmla="*/ 12660189 w 1321080"/>
              <a:gd name="T43" fmla="*/ 4783376 h 960120"/>
              <a:gd name="T44" fmla="*/ 12149115 w 1321080"/>
              <a:gd name="T45" fmla="*/ 4437974 h 960120"/>
              <a:gd name="T46" fmla="*/ 12127227 w 1321080"/>
              <a:gd name="T47" fmla="*/ 6719379 h 960120"/>
              <a:gd name="T48" fmla="*/ 9914389 w 1321080"/>
              <a:gd name="T49" fmla="*/ 6633230 h 960120"/>
              <a:gd name="T50" fmla="*/ 7454916 w 1321080"/>
              <a:gd name="T51" fmla="*/ 10854381 h 9601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21080" h="960120">
                <a:moveTo>
                  <a:pt x="661035" y="960120"/>
                </a:moveTo>
                <a:lnTo>
                  <a:pt x="466451" y="957877"/>
                </a:lnTo>
                <a:lnTo>
                  <a:pt x="484671" y="930852"/>
                </a:lnTo>
                <a:cubicBezTo>
                  <a:pt x="491516" y="914671"/>
                  <a:pt x="495300" y="896880"/>
                  <a:pt x="495300" y="878205"/>
                </a:cubicBezTo>
                <a:cubicBezTo>
                  <a:pt x="495300" y="803506"/>
                  <a:pt x="434744" y="742950"/>
                  <a:pt x="360045" y="742950"/>
                </a:cubicBezTo>
                <a:cubicBezTo>
                  <a:pt x="285346" y="742950"/>
                  <a:pt x="224790" y="803506"/>
                  <a:pt x="224790" y="878205"/>
                </a:cubicBezTo>
                <a:cubicBezTo>
                  <a:pt x="224790" y="896880"/>
                  <a:pt x="228575" y="914671"/>
                  <a:pt x="235419" y="930852"/>
                </a:cubicBezTo>
                <a:lnTo>
                  <a:pt x="251973" y="955405"/>
                </a:lnTo>
                <a:lnTo>
                  <a:pt x="0" y="952500"/>
                </a:lnTo>
                <a:lnTo>
                  <a:pt x="550545" y="0"/>
                </a:lnTo>
                <a:lnTo>
                  <a:pt x="1081049" y="0"/>
                </a:lnTo>
                <a:lnTo>
                  <a:pt x="1079232" y="189052"/>
                </a:lnTo>
                <a:lnTo>
                  <a:pt x="1122592" y="159818"/>
                </a:lnTo>
                <a:cubicBezTo>
                  <a:pt x="1139685" y="152588"/>
                  <a:pt x="1158478" y="148590"/>
                  <a:pt x="1178205" y="148590"/>
                </a:cubicBezTo>
                <a:cubicBezTo>
                  <a:pt x="1257113" y="148590"/>
                  <a:pt x="1321080" y="212557"/>
                  <a:pt x="1321080" y="291465"/>
                </a:cubicBezTo>
                <a:lnTo>
                  <a:pt x="1320887" y="292420"/>
                </a:lnTo>
                <a:lnTo>
                  <a:pt x="1321079" y="293370"/>
                </a:lnTo>
                <a:cubicBezTo>
                  <a:pt x="1321079" y="311782"/>
                  <a:pt x="1317348" y="329322"/>
                  <a:pt x="1310600" y="345276"/>
                </a:cubicBezTo>
                <a:lnTo>
                  <a:pt x="1310053" y="346088"/>
                </a:lnTo>
                <a:lnTo>
                  <a:pt x="1309852" y="347079"/>
                </a:lnTo>
                <a:cubicBezTo>
                  <a:pt x="1288163" y="398359"/>
                  <a:pt x="1237386" y="434340"/>
                  <a:pt x="1178205" y="434340"/>
                </a:cubicBezTo>
                <a:cubicBezTo>
                  <a:pt x="1158478" y="434340"/>
                  <a:pt x="1139685" y="430342"/>
                  <a:pt x="1122592" y="423112"/>
                </a:cubicBezTo>
                <a:lnTo>
                  <a:pt x="1077275" y="392559"/>
                </a:lnTo>
                <a:lnTo>
                  <a:pt x="1075334" y="594360"/>
                </a:lnTo>
                <a:lnTo>
                  <a:pt x="879119" y="586740"/>
                </a:lnTo>
                <a:lnTo>
                  <a:pt x="661035" y="960120"/>
                </a:lnTo>
                <a:close/>
              </a:path>
            </a:pathLst>
          </a:custGeom>
          <a:solidFill>
            <a:srgbClr val="404040"/>
          </a:solidFill>
          <a:ln w="25400" cap="flat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32772" name="文本框 15"/>
          <p:cNvSpPr txBox="1">
            <a:spLocks noChangeArrowheads="1"/>
          </p:cNvSpPr>
          <p:nvPr/>
        </p:nvSpPr>
        <p:spPr bwMode="auto">
          <a:xfrm>
            <a:off x="4841875" y="2589213"/>
            <a:ext cx="7635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01</a:t>
            </a:r>
            <a:endParaRPr lang="zh-CN" altLang="en-US" sz="36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773" name="任意多边形 12"/>
          <p:cNvSpPr>
            <a:spLocks/>
          </p:cNvSpPr>
          <p:nvPr/>
        </p:nvSpPr>
        <p:spPr bwMode="auto">
          <a:xfrm rot="10800000">
            <a:off x="6042025" y="1987550"/>
            <a:ext cx="1979613" cy="2128838"/>
          </a:xfrm>
          <a:custGeom>
            <a:avLst/>
            <a:gdLst>
              <a:gd name="T0" fmla="*/ 4082589 w 1080211"/>
              <a:gd name="T1" fmla="*/ 0 h 1162050"/>
              <a:gd name="T2" fmla="*/ 5414799 w 1080211"/>
              <a:gd name="T3" fmla="*/ 1330327 h 1162050"/>
              <a:gd name="T4" fmla="*/ 5024609 w 1080211"/>
              <a:gd name="T5" fmla="*/ 2271002 h 1162050"/>
              <a:gd name="T6" fmla="*/ 4892046 w 1080211"/>
              <a:gd name="T7" fmla="*/ 2360256 h 1162050"/>
              <a:gd name="T8" fmla="*/ 7456948 w 1080211"/>
              <a:gd name="T9" fmla="*/ 2360256 h 1162050"/>
              <a:gd name="T10" fmla="*/ 9885015 w 1080211"/>
              <a:gd name="T11" fmla="*/ 6394146 h 1162050"/>
              <a:gd name="T12" fmla="*/ 12184154 w 1080211"/>
              <a:gd name="T13" fmla="*/ 6394146 h 1162050"/>
              <a:gd name="T14" fmla="*/ 12165960 w 1080211"/>
              <a:gd name="T15" fmla="*/ 8259201 h 1162050"/>
              <a:gd name="T16" fmla="*/ 11927683 w 1080211"/>
              <a:gd name="T17" fmla="*/ 8098770 h 1162050"/>
              <a:gd name="T18" fmla="*/ 11235106 w 1080211"/>
              <a:gd name="T19" fmla="*/ 7959141 h 1162050"/>
              <a:gd name="T20" fmla="*/ 9455842 w 1080211"/>
              <a:gd name="T21" fmla="*/ 9735880 h 1162050"/>
              <a:gd name="T22" fmla="*/ 11235106 w 1080211"/>
              <a:gd name="T23" fmla="*/ 11512623 h 1162050"/>
              <a:gd name="T24" fmla="*/ 11927683 w 1080211"/>
              <a:gd name="T25" fmla="*/ 11373002 h 1162050"/>
              <a:gd name="T26" fmla="*/ 12136946 w 1080211"/>
              <a:gd name="T27" fmla="*/ 11232111 h 1162050"/>
              <a:gd name="T28" fmla="*/ 12118834 w 1080211"/>
              <a:gd name="T29" fmla="*/ 13088683 h 1162050"/>
              <a:gd name="T30" fmla="*/ 5994956 w 1080211"/>
              <a:gd name="T31" fmla="*/ 13088683 h 1162050"/>
              <a:gd name="T32" fmla="*/ 0 w 1080211"/>
              <a:gd name="T33" fmla="*/ 2360256 h 1162050"/>
              <a:gd name="T34" fmla="*/ 3273133 w 1080211"/>
              <a:gd name="T35" fmla="*/ 2360256 h 1162050"/>
              <a:gd name="T36" fmla="*/ 3140576 w 1080211"/>
              <a:gd name="T37" fmla="*/ 2271002 h 1162050"/>
              <a:gd name="T38" fmla="*/ 2750371 w 1080211"/>
              <a:gd name="T39" fmla="*/ 1330327 h 1162050"/>
              <a:gd name="T40" fmla="*/ 4082589 w 1080211"/>
              <a:gd name="T41" fmla="*/ 0 h 11620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80211" h="1162050">
                <a:moveTo>
                  <a:pt x="361950" y="0"/>
                </a:moveTo>
                <a:cubicBezTo>
                  <a:pt x="427180" y="0"/>
                  <a:pt x="480060" y="52880"/>
                  <a:pt x="480060" y="118110"/>
                </a:cubicBezTo>
                <a:cubicBezTo>
                  <a:pt x="480060" y="150725"/>
                  <a:pt x="466840" y="180252"/>
                  <a:pt x="445467" y="201626"/>
                </a:cubicBezTo>
                <a:lnTo>
                  <a:pt x="433714" y="209550"/>
                </a:lnTo>
                <a:lnTo>
                  <a:pt x="661111" y="209550"/>
                </a:lnTo>
                <a:lnTo>
                  <a:pt x="876376" y="567690"/>
                </a:lnTo>
                <a:lnTo>
                  <a:pt x="1080211" y="567690"/>
                </a:lnTo>
                <a:lnTo>
                  <a:pt x="1078598" y="733275"/>
                </a:lnTo>
                <a:lnTo>
                  <a:pt x="1057473" y="719031"/>
                </a:lnTo>
                <a:cubicBezTo>
                  <a:pt x="1038600" y="711049"/>
                  <a:pt x="1017851" y="706635"/>
                  <a:pt x="996071" y="706635"/>
                </a:cubicBezTo>
                <a:cubicBezTo>
                  <a:pt x="908951" y="706635"/>
                  <a:pt x="838327" y="777259"/>
                  <a:pt x="838327" y="864379"/>
                </a:cubicBezTo>
                <a:cubicBezTo>
                  <a:pt x="838327" y="951499"/>
                  <a:pt x="908951" y="1022123"/>
                  <a:pt x="996071" y="1022123"/>
                </a:cubicBezTo>
                <a:cubicBezTo>
                  <a:pt x="1017851" y="1022123"/>
                  <a:pt x="1038600" y="1017709"/>
                  <a:pt x="1057473" y="1009727"/>
                </a:cubicBezTo>
                <a:lnTo>
                  <a:pt x="1076026" y="997218"/>
                </a:lnTo>
                <a:lnTo>
                  <a:pt x="1074420" y="1162050"/>
                </a:lnTo>
                <a:lnTo>
                  <a:pt x="531495" y="1162050"/>
                </a:lnTo>
                <a:lnTo>
                  <a:pt x="0" y="209550"/>
                </a:lnTo>
                <a:lnTo>
                  <a:pt x="290186" y="209550"/>
                </a:lnTo>
                <a:lnTo>
                  <a:pt x="278434" y="201626"/>
                </a:lnTo>
                <a:cubicBezTo>
                  <a:pt x="257060" y="180252"/>
                  <a:pt x="243840" y="150725"/>
                  <a:pt x="243840" y="118110"/>
                </a:cubicBezTo>
                <a:cubicBezTo>
                  <a:pt x="243840" y="52880"/>
                  <a:pt x="296720" y="0"/>
                  <a:pt x="361950" y="0"/>
                </a:cubicBezTo>
                <a:close/>
              </a:path>
            </a:pathLst>
          </a:custGeom>
          <a:solidFill>
            <a:srgbClr val="C20009"/>
          </a:solidFill>
          <a:ln w="25400" cap="flat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32774" name="文本框 13"/>
          <p:cNvSpPr txBox="1">
            <a:spLocks noChangeArrowheads="1"/>
          </p:cNvSpPr>
          <p:nvPr/>
        </p:nvSpPr>
        <p:spPr bwMode="auto">
          <a:xfrm>
            <a:off x="6650038" y="2589213"/>
            <a:ext cx="76358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02</a:t>
            </a:r>
            <a:endParaRPr lang="zh-CN" altLang="en-US" sz="36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775" name="任意多边形 10"/>
          <p:cNvSpPr>
            <a:spLocks/>
          </p:cNvSpPr>
          <p:nvPr/>
        </p:nvSpPr>
        <p:spPr bwMode="auto">
          <a:xfrm>
            <a:off x="4032250" y="3397250"/>
            <a:ext cx="1979613" cy="2128838"/>
          </a:xfrm>
          <a:custGeom>
            <a:avLst/>
            <a:gdLst>
              <a:gd name="T0" fmla="*/ 4082589 w 1080211"/>
              <a:gd name="T1" fmla="*/ 0 h 1162050"/>
              <a:gd name="T2" fmla="*/ 5414799 w 1080211"/>
              <a:gd name="T3" fmla="*/ 1330327 h 1162050"/>
              <a:gd name="T4" fmla="*/ 5024609 w 1080211"/>
              <a:gd name="T5" fmla="*/ 2271002 h 1162050"/>
              <a:gd name="T6" fmla="*/ 4892046 w 1080211"/>
              <a:gd name="T7" fmla="*/ 2360256 h 1162050"/>
              <a:gd name="T8" fmla="*/ 7456948 w 1080211"/>
              <a:gd name="T9" fmla="*/ 2360256 h 1162050"/>
              <a:gd name="T10" fmla="*/ 9885015 w 1080211"/>
              <a:gd name="T11" fmla="*/ 6394146 h 1162050"/>
              <a:gd name="T12" fmla="*/ 12184154 w 1080211"/>
              <a:gd name="T13" fmla="*/ 6394146 h 1162050"/>
              <a:gd name="T14" fmla="*/ 12165960 w 1080211"/>
              <a:gd name="T15" fmla="*/ 8259201 h 1162050"/>
              <a:gd name="T16" fmla="*/ 11927683 w 1080211"/>
              <a:gd name="T17" fmla="*/ 8098770 h 1162050"/>
              <a:gd name="T18" fmla="*/ 11235106 w 1080211"/>
              <a:gd name="T19" fmla="*/ 7959141 h 1162050"/>
              <a:gd name="T20" fmla="*/ 9455842 w 1080211"/>
              <a:gd name="T21" fmla="*/ 9735880 h 1162050"/>
              <a:gd name="T22" fmla="*/ 11235106 w 1080211"/>
              <a:gd name="T23" fmla="*/ 11512623 h 1162050"/>
              <a:gd name="T24" fmla="*/ 11927683 w 1080211"/>
              <a:gd name="T25" fmla="*/ 11373002 h 1162050"/>
              <a:gd name="T26" fmla="*/ 12136946 w 1080211"/>
              <a:gd name="T27" fmla="*/ 11232111 h 1162050"/>
              <a:gd name="T28" fmla="*/ 12118834 w 1080211"/>
              <a:gd name="T29" fmla="*/ 13088683 h 1162050"/>
              <a:gd name="T30" fmla="*/ 5994956 w 1080211"/>
              <a:gd name="T31" fmla="*/ 13088683 h 1162050"/>
              <a:gd name="T32" fmla="*/ 0 w 1080211"/>
              <a:gd name="T33" fmla="*/ 2360256 h 1162050"/>
              <a:gd name="T34" fmla="*/ 3273133 w 1080211"/>
              <a:gd name="T35" fmla="*/ 2360256 h 1162050"/>
              <a:gd name="T36" fmla="*/ 3140576 w 1080211"/>
              <a:gd name="T37" fmla="*/ 2271002 h 1162050"/>
              <a:gd name="T38" fmla="*/ 2750371 w 1080211"/>
              <a:gd name="T39" fmla="*/ 1330327 h 1162050"/>
              <a:gd name="T40" fmla="*/ 4082589 w 1080211"/>
              <a:gd name="T41" fmla="*/ 0 h 11620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80211" h="1162050">
                <a:moveTo>
                  <a:pt x="361950" y="0"/>
                </a:moveTo>
                <a:cubicBezTo>
                  <a:pt x="427180" y="0"/>
                  <a:pt x="480060" y="52880"/>
                  <a:pt x="480060" y="118110"/>
                </a:cubicBezTo>
                <a:cubicBezTo>
                  <a:pt x="480060" y="150725"/>
                  <a:pt x="466840" y="180252"/>
                  <a:pt x="445467" y="201626"/>
                </a:cubicBezTo>
                <a:lnTo>
                  <a:pt x="433714" y="209550"/>
                </a:lnTo>
                <a:lnTo>
                  <a:pt x="661111" y="209550"/>
                </a:lnTo>
                <a:lnTo>
                  <a:pt x="876376" y="567690"/>
                </a:lnTo>
                <a:lnTo>
                  <a:pt x="1080211" y="567690"/>
                </a:lnTo>
                <a:lnTo>
                  <a:pt x="1078598" y="733275"/>
                </a:lnTo>
                <a:lnTo>
                  <a:pt x="1057473" y="719031"/>
                </a:lnTo>
                <a:cubicBezTo>
                  <a:pt x="1038600" y="711049"/>
                  <a:pt x="1017851" y="706635"/>
                  <a:pt x="996071" y="706635"/>
                </a:cubicBezTo>
                <a:cubicBezTo>
                  <a:pt x="908951" y="706635"/>
                  <a:pt x="838327" y="777259"/>
                  <a:pt x="838327" y="864379"/>
                </a:cubicBezTo>
                <a:cubicBezTo>
                  <a:pt x="838327" y="951499"/>
                  <a:pt x="908951" y="1022123"/>
                  <a:pt x="996071" y="1022123"/>
                </a:cubicBezTo>
                <a:cubicBezTo>
                  <a:pt x="1017851" y="1022123"/>
                  <a:pt x="1038600" y="1017709"/>
                  <a:pt x="1057473" y="1009727"/>
                </a:cubicBezTo>
                <a:lnTo>
                  <a:pt x="1076026" y="997218"/>
                </a:lnTo>
                <a:lnTo>
                  <a:pt x="1074420" y="1162050"/>
                </a:lnTo>
                <a:lnTo>
                  <a:pt x="531495" y="1162050"/>
                </a:lnTo>
                <a:lnTo>
                  <a:pt x="0" y="209550"/>
                </a:lnTo>
                <a:lnTo>
                  <a:pt x="290186" y="209550"/>
                </a:lnTo>
                <a:lnTo>
                  <a:pt x="278434" y="201626"/>
                </a:lnTo>
                <a:cubicBezTo>
                  <a:pt x="257060" y="180252"/>
                  <a:pt x="243840" y="150725"/>
                  <a:pt x="243840" y="118110"/>
                </a:cubicBezTo>
                <a:cubicBezTo>
                  <a:pt x="243840" y="52880"/>
                  <a:pt x="296720" y="0"/>
                  <a:pt x="361950" y="0"/>
                </a:cubicBezTo>
                <a:close/>
              </a:path>
            </a:pathLst>
          </a:custGeom>
          <a:solidFill>
            <a:srgbClr val="C20009"/>
          </a:solidFill>
          <a:ln w="25400" cap="flat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32776" name="文本框 11"/>
          <p:cNvSpPr txBox="1">
            <a:spLocks noChangeArrowheads="1"/>
          </p:cNvSpPr>
          <p:nvPr/>
        </p:nvSpPr>
        <p:spPr bwMode="auto">
          <a:xfrm>
            <a:off x="4765675" y="4362450"/>
            <a:ext cx="7620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04</a:t>
            </a:r>
            <a:endParaRPr lang="zh-CN" altLang="en-US" sz="36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777" name="任意多边形 8"/>
          <p:cNvSpPr>
            <a:spLocks/>
          </p:cNvSpPr>
          <p:nvPr/>
        </p:nvSpPr>
        <p:spPr bwMode="auto">
          <a:xfrm rot="10800000">
            <a:off x="5605463" y="3759200"/>
            <a:ext cx="2420937" cy="1760538"/>
          </a:xfrm>
          <a:custGeom>
            <a:avLst/>
            <a:gdLst>
              <a:gd name="T0" fmla="*/ 7454906 w 1321080"/>
              <a:gd name="T1" fmla="*/ 10854381 h 960120"/>
              <a:gd name="T2" fmla="*/ 5260458 w 1321080"/>
              <a:gd name="T3" fmla="*/ 10829021 h 960120"/>
              <a:gd name="T4" fmla="*/ 5465938 w 1321080"/>
              <a:gd name="T5" fmla="*/ 10523498 h 960120"/>
              <a:gd name="T6" fmla="*/ 5585806 w 1321080"/>
              <a:gd name="T7" fmla="*/ 9928312 h 960120"/>
              <a:gd name="T8" fmla="*/ 4060450 w 1321080"/>
              <a:gd name="T9" fmla="*/ 8399223 h 960120"/>
              <a:gd name="T10" fmla="*/ 2535097 w 1321080"/>
              <a:gd name="T11" fmla="*/ 9928312 h 960120"/>
              <a:gd name="T12" fmla="*/ 2654969 w 1321080"/>
              <a:gd name="T13" fmla="*/ 10523498 h 960120"/>
              <a:gd name="T14" fmla="*/ 2841660 w 1321080"/>
              <a:gd name="T15" fmla="*/ 10801074 h 960120"/>
              <a:gd name="T16" fmla="*/ 0 w 1321080"/>
              <a:gd name="T17" fmla="*/ 10820354 h 960120"/>
              <a:gd name="T18" fmla="*/ 6208840 w 1321080"/>
              <a:gd name="T19" fmla="*/ 0 h 960120"/>
              <a:gd name="T20" fmla="*/ 12191663 w 1321080"/>
              <a:gd name="T21" fmla="*/ 0 h 960120"/>
              <a:gd name="T22" fmla="*/ 12171168 w 1321080"/>
              <a:gd name="T23" fmla="*/ 2137275 h 960120"/>
              <a:gd name="T24" fmla="*/ 12660166 w 1321080"/>
              <a:gd name="T25" fmla="*/ 1806783 h 960120"/>
              <a:gd name="T26" fmla="*/ 13287346 w 1321080"/>
              <a:gd name="T27" fmla="*/ 1679844 h 960120"/>
              <a:gd name="T28" fmla="*/ 14898638 w 1321080"/>
              <a:gd name="T29" fmla="*/ 3295079 h 960120"/>
              <a:gd name="T30" fmla="*/ 14896459 w 1321080"/>
              <a:gd name="T31" fmla="*/ 3305875 h 960120"/>
              <a:gd name="T32" fmla="*/ 14898625 w 1321080"/>
              <a:gd name="T33" fmla="*/ 3316615 h 960120"/>
              <a:gd name="T34" fmla="*/ 14780450 w 1321080"/>
              <a:gd name="T35" fmla="*/ 3903424 h 960120"/>
              <a:gd name="T36" fmla="*/ 14774284 w 1321080"/>
              <a:gd name="T37" fmla="*/ 3912604 h 960120"/>
              <a:gd name="T38" fmla="*/ 14772013 w 1321080"/>
              <a:gd name="T39" fmla="*/ 3923807 h 960120"/>
              <a:gd name="T40" fmla="*/ 13287346 w 1321080"/>
              <a:gd name="T41" fmla="*/ 4910317 h 960120"/>
              <a:gd name="T42" fmla="*/ 12660166 w 1321080"/>
              <a:gd name="T43" fmla="*/ 4783376 h 960120"/>
              <a:gd name="T44" fmla="*/ 12149102 w 1321080"/>
              <a:gd name="T45" fmla="*/ 4437974 h 960120"/>
              <a:gd name="T46" fmla="*/ 12127209 w 1321080"/>
              <a:gd name="T47" fmla="*/ 6719379 h 960120"/>
              <a:gd name="T48" fmla="*/ 9914370 w 1321080"/>
              <a:gd name="T49" fmla="*/ 6633230 h 960120"/>
              <a:gd name="T50" fmla="*/ 7454906 w 1321080"/>
              <a:gd name="T51" fmla="*/ 10854381 h 9601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21080" h="960120">
                <a:moveTo>
                  <a:pt x="661035" y="960120"/>
                </a:moveTo>
                <a:lnTo>
                  <a:pt x="466451" y="957877"/>
                </a:lnTo>
                <a:lnTo>
                  <a:pt x="484671" y="930852"/>
                </a:lnTo>
                <a:cubicBezTo>
                  <a:pt x="491516" y="914671"/>
                  <a:pt x="495300" y="896880"/>
                  <a:pt x="495300" y="878205"/>
                </a:cubicBezTo>
                <a:cubicBezTo>
                  <a:pt x="495300" y="803506"/>
                  <a:pt x="434744" y="742950"/>
                  <a:pt x="360045" y="742950"/>
                </a:cubicBezTo>
                <a:cubicBezTo>
                  <a:pt x="285346" y="742950"/>
                  <a:pt x="224790" y="803506"/>
                  <a:pt x="224790" y="878205"/>
                </a:cubicBezTo>
                <a:cubicBezTo>
                  <a:pt x="224790" y="896880"/>
                  <a:pt x="228575" y="914671"/>
                  <a:pt x="235419" y="930852"/>
                </a:cubicBezTo>
                <a:lnTo>
                  <a:pt x="251973" y="955405"/>
                </a:lnTo>
                <a:lnTo>
                  <a:pt x="0" y="957110"/>
                </a:lnTo>
                <a:lnTo>
                  <a:pt x="550545" y="0"/>
                </a:lnTo>
                <a:lnTo>
                  <a:pt x="1081049" y="0"/>
                </a:lnTo>
                <a:cubicBezTo>
                  <a:pt x="1080443" y="63017"/>
                  <a:pt x="1079838" y="126035"/>
                  <a:pt x="1079232" y="189052"/>
                </a:cubicBezTo>
                <a:lnTo>
                  <a:pt x="1122592" y="159818"/>
                </a:lnTo>
                <a:cubicBezTo>
                  <a:pt x="1139685" y="152588"/>
                  <a:pt x="1158478" y="148590"/>
                  <a:pt x="1178205" y="148590"/>
                </a:cubicBezTo>
                <a:cubicBezTo>
                  <a:pt x="1257113" y="148590"/>
                  <a:pt x="1321080" y="212557"/>
                  <a:pt x="1321080" y="291465"/>
                </a:cubicBezTo>
                <a:cubicBezTo>
                  <a:pt x="1321016" y="291783"/>
                  <a:pt x="1320951" y="292102"/>
                  <a:pt x="1320887" y="292420"/>
                </a:cubicBezTo>
                <a:lnTo>
                  <a:pt x="1321079" y="293370"/>
                </a:lnTo>
                <a:cubicBezTo>
                  <a:pt x="1321079" y="311782"/>
                  <a:pt x="1317348" y="329322"/>
                  <a:pt x="1310600" y="345276"/>
                </a:cubicBezTo>
                <a:lnTo>
                  <a:pt x="1310053" y="346088"/>
                </a:lnTo>
                <a:lnTo>
                  <a:pt x="1309852" y="347079"/>
                </a:lnTo>
                <a:cubicBezTo>
                  <a:pt x="1288163" y="398359"/>
                  <a:pt x="1237386" y="434340"/>
                  <a:pt x="1178205" y="434340"/>
                </a:cubicBezTo>
                <a:cubicBezTo>
                  <a:pt x="1158478" y="434340"/>
                  <a:pt x="1139685" y="430342"/>
                  <a:pt x="1122592" y="423112"/>
                </a:cubicBezTo>
                <a:lnTo>
                  <a:pt x="1077275" y="392559"/>
                </a:lnTo>
                <a:lnTo>
                  <a:pt x="1075334" y="594360"/>
                </a:lnTo>
                <a:lnTo>
                  <a:pt x="879119" y="586740"/>
                </a:lnTo>
                <a:lnTo>
                  <a:pt x="661035" y="960120"/>
                </a:lnTo>
                <a:close/>
              </a:path>
            </a:pathLst>
          </a:custGeom>
          <a:solidFill>
            <a:srgbClr val="404040"/>
          </a:solidFill>
          <a:ln w="25400" cap="flat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32778" name="文本框 9"/>
          <p:cNvSpPr txBox="1">
            <a:spLocks noChangeArrowheads="1"/>
          </p:cNvSpPr>
          <p:nvPr/>
        </p:nvSpPr>
        <p:spPr bwMode="auto">
          <a:xfrm>
            <a:off x="6591300" y="4370388"/>
            <a:ext cx="76200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03</a:t>
            </a:r>
            <a:endParaRPr lang="zh-CN" altLang="en-US" sz="36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2779" name="直接连接符 16"/>
          <p:cNvCxnSpPr>
            <a:cxnSpLocks noChangeShapeType="1"/>
          </p:cNvCxnSpPr>
          <p:nvPr/>
        </p:nvCxnSpPr>
        <p:spPr bwMode="auto">
          <a:xfrm>
            <a:off x="8242300" y="3754438"/>
            <a:ext cx="3076575" cy="0"/>
          </a:xfrm>
          <a:prstGeom prst="line">
            <a:avLst/>
          </a:prstGeom>
          <a:noFill/>
          <a:ln w="6350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0" name="直接连接符 17"/>
          <p:cNvCxnSpPr>
            <a:cxnSpLocks noChangeShapeType="1"/>
          </p:cNvCxnSpPr>
          <p:nvPr/>
        </p:nvCxnSpPr>
        <p:spPr bwMode="auto">
          <a:xfrm>
            <a:off x="741363" y="3754438"/>
            <a:ext cx="3081337" cy="0"/>
          </a:xfrm>
          <a:prstGeom prst="line">
            <a:avLst/>
          </a:prstGeom>
          <a:noFill/>
          <a:ln w="6350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81" name="矩形 18"/>
          <p:cNvSpPr>
            <a:spLocks noChangeArrowheads="1"/>
          </p:cNvSpPr>
          <p:nvPr/>
        </p:nvSpPr>
        <p:spPr bwMode="auto">
          <a:xfrm>
            <a:off x="654050" y="2690813"/>
            <a:ext cx="33734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zh-CN" altLang="en-US" sz="1600" dirty="0" smtClean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模板的发布，课件及汇报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的美化，并为您提供专业的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个性定制服务。</a:t>
            </a:r>
            <a:endParaRPr lang="en-US" sz="16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782" name="矩形 19"/>
          <p:cNvSpPr>
            <a:spLocks noChangeArrowheads="1"/>
          </p:cNvSpPr>
          <p:nvPr/>
        </p:nvSpPr>
        <p:spPr bwMode="auto">
          <a:xfrm>
            <a:off x="644525" y="3954463"/>
            <a:ext cx="33734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zh-CN" altLang="en-US" sz="1600" dirty="0" smtClean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模板的发布，课件及汇报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的美化，并为您提供专业的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个性定制服务。</a:t>
            </a:r>
            <a:endParaRPr lang="en-US" sz="16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783" name="矩形 20"/>
          <p:cNvSpPr>
            <a:spLocks noChangeArrowheads="1"/>
          </p:cNvSpPr>
          <p:nvPr/>
        </p:nvSpPr>
        <p:spPr bwMode="auto">
          <a:xfrm>
            <a:off x="8178800" y="2690813"/>
            <a:ext cx="33734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zh-CN" altLang="en-US" sz="1600" dirty="0" smtClean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模板的发布，课件及汇报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的美化，并为您提供专业的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个性定制服务。</a:t>
            </a:r>
            <a:endParaRPr lang="en-US" sz="16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784" name="矩形 21"/>
          <p:cNvSpPr>
            <a:spLocks noChangeArrowheads="1"/>
          </p:cNvSpPr>
          <p:nvPr/>
        </p:nvSpPr>
        <p:spPr bwMode="auto">
          <a:xfrm>
            <a:off x="8178800" y="3954463"/>
            <a:ext cx="33734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zh-CN" altLang="en-US" sz="1600" dirty="0" smtClean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模板的发布，课件及汇报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的美化，并为您提供专业的</a:t>
            </a:r>
            <a:r>
              <a:rPr lang="en-US" altLang="zh-CN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个性定制服务。</a:t>
            </a:r>
            <a:endParaRPr lang="en-US" sz="16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圆角矩形 4"/>
          <p:cNvSpPr>
            <a:spLocks noChangeArrowheads="1"/>
          </p:cNvSpPr>
          <p:nvPr/>
        </p:nvSpPr>
        <p:spPr bwMode="auto">
          <a:xfrm>
            <a:off x="3225800" y="2179638"/>
            <a:ext cx="5732463" cy="2759075"/>
          </a:xfrm>
          <a:prstGeom prst="roundRect">
            <a:avLst>
              <a:gd name="adj" fmla="val 16667"/>
            </a:avLst>
          </a:prstGeom>
          <a:solidFill>
            <a:srgbClr val="C200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3795" name="组合 17"/>
          <p:cNvGrpSpPr>
            <a:grpSpLocks/>
          </p:cNvGrpSpPr>
          <p:nvPr/>
        </p:nvGrpSpPr>
        <p:grpSpPr bwMode="auto">
          <a:xfrm>
            <a:off x="3513138" y="2278063"/>
            <a:ext cx="1093787" cy="228600"/>
            <a:chOff x="0" y="0"/>
            <a:chExt cx="1094014" cy="228600"/>
          </a:xfrm>
        </p:grpSpPr>
        <p:sp>
          <p:nvSpPr>
            <p:cNvPr id="33805" name="椭圆 13"/>
            <p:cNvSpPr>
              <a:spLocks noChangeArrowheads="1"/>
            </p:cNvSpPr>
            <p:nvPr/>
          </p:nvSpPr>
          <p:spPr bwMode="auto">
            <a:xfrm>
              <a:off x="0" y="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3806" name="椭圆 14"/>
            <p:cNvSpPr>
              <a:spLocks noChangeArrowheads="1"/>
            </p:cNvSpPr>
            <p:nvPr/>
          </p:nvSpPr>
          <p:spPr bwMode="auto">
            <a:xfrm>
              <a:off x="290286" y="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3807" name="椭圆 15"/>
            <p:cNvSpPr>
              <a:spLocks noChangeArrowheads="1"/>
            </p:cNvSpPr>
            <p:nvPr/>
          </p:nvSpPr>
          <p:spPr bwMode="auto">
            <a:xfrm>
              <a:off x="575128" y="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3808" name="椭圆 16"/>
            <p:cNvSpPr>
              <a:spLocks noChangeArrowheads="1"/>
            </p:cNvSpPr>
            <p:nvPr/>
          </p:nvSpPr>
          <p:spPr bwMode="auto">
            <a:xfrm>
              <a:off x="865414" y="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3796" name="矩形 18"/>
          <p:cNvSpPr>
            <a:spLocks noChangeArrowheads="1"/>
          </p:cNvSpPr>
          <p:nvPr/>
        </p:nvSpPr>
        <p:spPr bwMode="auto">
          <a:xfrm rot="-2772729">
            <a:off x="7478713" y="417513"/>
            <a:ext cx="2003425" cy="3584575"/>
          </a:xfrm>
          <a:prstGeom prst="rect">
            <a:avLst/>
          </a:prstGeom>
          <a:solidFill>
            <a:schemeClr val="bg1">
              <a:alpha val="1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3797" name="组合 19"/>
          <p:cNvGrpSpPr>
            <a:grpSpLocks/>
          </p:cNvGrpSpPr>
          <p:nvPr/>
        </p:nvGrpSpPr>
        <p:grpSpPr bwMode="auto">
          <a:xfrm>
            <a:off x="4956175" y="2601913"/>
            <a:ext cx="2744788" cy="1857375"/>
            <a:chOff x="0" y="0"/>
            <a:chExt cx="2745388" cy="1857537"/>
          </a:xfrm>
        </p:grpSpPr>
        <p:sp>
          <p:nvSpPr>
            <p:cNvPr id="33798" name="文本框 20"/>
            <p:cNvSpPr txBox="1">
              <a:spLocks noChangeArrowheads="1"/>
            </p:cNvSpPr>
            <p:nvPr/>
          </p:nvSpPr>
          <p:spPr bwMode="auto">
            <a:xfrm>
              <a:off x="58056" y="0"/>
              <a:ext cx="159657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72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7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3799" name="文本框 21"/>
            <p:cNvSpPr txBox="1">
              <a:spLocks noChangeArrowheads="1"/>
            </p:cNvSpPr>
            <p:nvPr/>
          </p:nvSpPr>
          <p:spPr bwMode="auto">
            <a:xfrm>
              <a:off x="1349828" y="104768"/>
              <a:ext cx="139556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风险</a:t>
              </a:r>
              <a:endParaRPr lang="en-US"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管理</a:t>
              </a:r>
            </a:p>
          </p:txBody>
        </p:sp>
        <p:sp>
          <p:nvSpPr>
            <p:cNvPr id="33800" name="文本框 22"/>
            <p:cNvSpPr txBox="1">
              <a:spLocks noChangeArrowheads="1"/>
            </p:cNvSpPr>
            <p:nvPr/>
          </p:nvSpPr>
          <p:spPr bwMode="auto">
            <a:xfrm>
              <a:off x="0" y="1160473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问题预测</a:t>
              </a:r>
            </a:p>
          </p:txBody>
        </p:sp>
        <p:sp>
          <p:nvSpPr>
            <p:cNvPr id="33801" name="文本框 23"/>
            <p:cNvSpPr txBox="1">
              <a:spLocks noChangeArrowheads="1"/>
            </p:cNvSpPr>
            <p:nvPr/>
          </p:nvSpPr>
          <p:spPr bwMode="auto">
            <a:xfrm>
              <a:off x="0" y="1488205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财务计划</a:t>
              </a:r>
            </a:p>
          </p:txBody>
        </p:sp>
        <p:sp>
          <p:nvSpPr>
            <p:cNvPr id="33802" name="文本框 24"/>
            <p:cNvSpPr txBox="1">
              <a:spLocks noChangeArrowheads="1"/>
            </p:cNvSpPr>
            <p:nvPr/>
          </p:nvSpPr>
          <p:spPr bwMode="auto">
            <a:xfrm>
              <a:off x="1157281" y="1160473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解决方法</a:t>
              </a:r>
            </a:p>
          </p:txBody>
        </p:sp>
        <p:sp>
          <p:nvSpPr>
            <p:cNvPr id="33803" name="文本框 25"/>
            <p:cNvSpPr txBox="1">
              <a:spLocks noChangeArrowheads="1"/>
            </p:cNvSpPr>
            <p:nvPr/>
          </p:nvSpPr>
          <p:spPr bwMode="auto">
            <a:xfrm>
              <a:off x="1157281" y="1488205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资金使用</a:t>
              </a:r>
            </a:p>
          </p:txBody>
        </p:sp>
        <p:cxnSp>
          <p:nvCxnSpPr>
            <p:cNvPr id="33804" name="直接连接符 26"/>
            <p:cNvCxnSpPr>
              <a:cxnSpLocks noChangeShapeType="1"/>
            </p:cNvCxnSpPr>
            <p:nvPr/>
          </p:nvCxnSpPr>
          <p:spPr bwMode="auto">
            <a:xfrm>
              <a:off x="58056" y="1102417"/>
              <a:ext cx="2090057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18" y="444655"/>
            <a:ext cx="8719200" cy="15910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C200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文本框 4"/>
          <p:cNvSpPr txBox="1">
            <a:spLocks noChangeArrowheads="1"/>
          </p:cNvSpPr>
          <p:nvPr/>
        </p:nvSpPr>
        <p:spPr bwMode="auto">
          <a:xfrm>
            <a:off x="5224463" y="741363"/>
            <a:ext cx="1844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rgbClr val="FFFFFF"/>
                </a:solidFill>
              </a:rPr>
              <a:t>CONTENTS</a:t>
            </a:r>
            <a:endParaRPr lang="zh-CN" altLang="en-US" sz="2800">
              <a:solidFill>
                <a:srgbClr val="FFFFFF"/>
              </a:solidFill>
            </a:endParaRPr>
          </a:p>
        </p:txBody>
      </p:sp>
      <p:cxnSp>
        <p:nvCxnSpPr>
          <p:cNvPr id="16387" name="直接连接符 6"/>
          <p:cNvCxnSpPr>
            <a:cxnSpLocks noChangeShapeType="1"/>
          </p:cNvCxnSpPr>
          <p:nvPr/>
        </p:nvCxnSpPr>
        <p:spPr bwMode="auto">
          <a:xfrm>
            <a:off x="7069138" y="1003300"/>
            <a:ext cx="2001837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88" name="直接连接符 8"/>
          <p:cNvCxnSpPr>
            <a:cxnSpLocks noChangeShapeType="1"/>
          </p:cNvCxnSpPr>
          <p:nvPr/>
        </p:nvCxnSpPr>
        <p:spPr bwMode="auto">
          <a:xfrm>
            <a:off x="3106738" y="1003300"/>
            <a:ext cx="2001837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6389" name="组合 17"/>
          <p:cNvGrpSpPr>
            <a:grpSpLocks/>
          </p:cNvGrpSpPr>
          <p:nvPr/>
        </p:nvGrpSpPr>
        <p:grpSpPr bwMode="auto">
          <a:xfrm>
            <a:off x="3251200" y="1849438"/>
            <a:ext cx="2744788" cy="1857375"/>
            <a:chOff x="0" y="0"/>
            <a:chExt cx="2745388" cy="1857537"/>
          </a:xfrm>
        </p:grpSpPr>
        <p:sp>
          <p:nvSpPr>
            <p:cNvPr id="16415" name="文本框 9"/>
            <p:cNvSpPr txBox="1">
              <a:spLocks noChangeArrowheads="1"/>
            </p:cNvSpPr>
            <p:nvPr/>
          </p:nvSpPr>
          <p:spPr bwMode="auto">
            <a:xfrm>
              <a:off x="58056" y="0"/>
              <a:ext cx="159657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72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7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416" name="文本框 10"/>
            <p:cNvSpPr txBox="1">
              <a:spLocks noChangeArrowheads="1"/>
            </p:cNvSpPr>
            <p:nvPr/>
          </p:nvSpPr>
          <p:spPr bwMode="auto">
            <a:xfrm>
              <a:off x="1349828" y="104768"/>
              <a:ext cx="139556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关于</a:t>
              </a:r>
              <a:endParaRPr lang="en-US"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我们</a:t>
              </a:r>
            </a:p>
          </p:txBody>
        </p:sp>
        <p:sp>
          <p:nvSpPr>
            <p:cNvPr id="16417" name="文本框 11"/>
            <p:cNvSpPr txBox="1">
              <a:spLocks noChangeArrowheads="1"/>
            </p:cNvSpPr>
            <p:nvPr/>
          </p:nvSpPr>
          <p:spPr bwMode="auto">
            <a:xfrm>
              <a:off x="0" y="1160473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公司简介</a:t>
              </a:r>
            </a:p>
          </p:txBody>
        </p:sp>
        <p:sp>
          <p:nvSpPr>
            <p:cNvPr id="16418" name="文本框 12"/>
            <p:cNvSpPr txBox="1">
              <a:spLocks noChangeArrowheads="1"/>
            </p:cNvSpPr>
            <p:nvPr/>
          </p:nvSpPr>
          <p:spPr bwMode="auto">
            <a:xfrm>
              <a:off x="0" y="1488205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核心团队</a:t>
              </a:r>
            </a:p>
          </p:txBody>
        </p:sp>
        <p:sp>
          <p:nvSpPr>
            <p:cNvPr id="16419" name="文本框 13"/>
            <p:cNvSpPr txBox="1">
              <a:spLocks noChangeArrowheads="1"/>
            </p:cNvSpPr>
            <p:nvPr/>
          </p:nvSpPr>
          <p:spPr bwMode="auto">
            <a:xfrm>
              <a:off x="1157281" y="1160473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组织结构</a:t>
              </a:r>
            </a:p>
          </p:txBody>
        </p:sp>
        <p:sp>
          <p:nvSpPr>
            <p:cNvPr id="16420" name="文本框 14"/>
            <p:cNvSpPr txBox="1">
              <a:spLocks noChangeArrowheads="1"/>
            </p:cNvSpPr>
            <p:nvPr/>
          </p:nvSpPr>
          <p:spPr bwMode="auto">
            <a:xfrm>
              <a:off x="1157281" y="1488205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企业荣誉</a:t>
              </a:r>
            </a:p>
          </p:txBody>
        </p:sp>
        <p:cxnSp>
          <p:nvCxnSpPr>
            <p:cNvPr id="16421" name="直接连接符 16"/>
            <p:cNvCxnSpPr>
              <a:cxnSpLocks noChangeShapeType="1"/>
            </p:cNvCxnSpPr>
            <p:nvPr/>
          </p:nvCxnSpPr>
          <p:spPr bwMode="auto">
            <a:xfrm>
              <a:off x="58056" y="1102417"/>
              <a:ext cx="2090057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6390" name="组合 18"/>
          <p:cNvGrpSpPr>
            <a:grpSpLocks/>
          </p:cNvGrpSpPr>
          <p:nvPr/>
        </p:nvGrpSpPr>
        <p:grpSpPr bwMode="auto">
          <a:xfrm>
            <a:off x="6858000" y="1854200"/>
            <a:ext cx="2744788" cy="1857375"/>
            <a:chOff x="0" y="0"/>
            <a:chExt cx="2745388" cy="1857537"/>
          </a:xfrm>
        </p:grpSpPr>
        <p:sp>
          <p:nvSpPr>
            <p:cNvPr id="16408" name="文本框 19"/>
            <p:cNvSpPr txBox="1">
              <a:spLocks noChangeArrowheads="1"/>
            </p:cNvSpPr>
            <p:nvPr/>
          </p:nvSpPr>
          <p:spPr bwMode="auto">
            <a:xfrm>
              <a:off x="58056" y="0"/>
              <a:ext cx="159657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72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7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409" name="文本框 20"/>
            <p:cNvSpPr txBox="1">
              <a:spLocks noChangeArrowheads="1"/>
            </p:cNvSpPr>
            <p:nvPr/>
          </p:nvSpPr>
          <p:spPr bwMode="auto">
            <a:xfrm>
              <a:off x="1349828" y="104768"/>
              <a:ext cx="139556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项目</a:t>
              </a:r>
              <a:endParaRPr lang="en-US"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简介</a:t>
              </a:r>
            </a:p>
          </p:txBody>
        </p:sp>
        <p:sp>
          <p:nvSpPr>
            <p:cNvPr id="16410" name="文本框 21"/>
            <p:cNvSpPr txBox="1">
              <a:spLocks noChangeArrowheads="1"/>
            </p:cNvSpPr>
            <p:nvPr/>
          </p:nvSpPr>
          <p:spPr bwMode="auto">
            <a:xfrm>
              <a:off x="0" y="1160473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行业前景</a:t>
              </a:r>
            </a:p>
          </p:txBody>
        </p:sp>
        <p:sp>
          <p:nvSpPr>
            <p:cNvPr id="16411" name="文本框 22"/>
            <p:cNvSpPr txBox="1">
              <a:spLocks noChangeArrowheads="1"/>
            </p:cNvSpPr>
            <p:nvPr/>
          </p:nvSpPr>
          <p:spPr bwMode="auto">
            <a:xfrm>
              <a:off x="0" y="1488205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竞争对手</a:t>
              </a:r>
            </a:p>
          </p:txBody>
        </p:sp>
        <p:sp>
          <p:nvSpPr>
            <p:cNvPr id="16412" name="文本框 23"/>
            <p:cNvSpPr txBox="1">
              <a:spLocks noChangeArrowheads="1"/>
            </p:cNvSpPr>
            <p:nvPr/>
          </p:nvSpPr>
          <p:spPr bwMode="auto">
            <a:xfrm>
              <a:off x="1157281" y="1160473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需求分析</a:t>
              </a:r>
            </a:p>
          </p:txBody>
        </p:sp>
        <p:sp>
          <p:nvSpPr>
            <p:cNvPr id="16413" name="文本框 24"/>
            <p:cNvSpPr txBox="1">
              <a:spLocks noChangeArrowheads="1"/>
            </p:cNvSpPr>
            <p:nvPr/>
          </p:nvSpPr>
          <p:spPr bwMode="auto">
            <a:xfrm>
              <a:off x="1157281" y="1488205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核心优势</a:t>
              </a:r>
            </a:p>
          </p:txBody>
        </p:sp>
        <p:cxnSp>
          <p:nvCxnSpPr>
            <p:cNvPr id="16414" name="直接连接符 25"/>
            <p:cNvCxnSpPr>
              <a:cxnSpLocks noChangeShapeType="1"/>
            </p:cNvCxnSpPr>
            <p:nvPr/>
          </p:nvCxnSpPr>
          <p:spPr bwMode="auto">
            <a:xfrm>
              <a:off x="58056" y="1102417"/>
              <a:ext cx="2090057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6391" name="组合 30"/>
          <p:cNvGrpSpPr>
            <a:grpSpLocks/>
          </p:cNvGrpSpPr>
          <p:nvPr/>
        </p:nvGrpSpPr>
        <p:grpSpPr bwMode="auto">
          <a:xfrm>
            <a:off x="3251200" y="4084638"/>
            <a:ext cx="2744788" cy="1857375"/>
            <a:chOff x="0" y="0"/>
            <a:chExt cx="2745388" cy="1857537"/>
          </a:xfrm>
        </p:grpSpPr>
        <p:sp>
          <p:nvSpPr>
            <p:cNvPr id="16401" name="文本框 31"/>
            <p:cNvSpPr txBox="1">
              <a:spLocks noChangeArrowheads="1"/>
            </p:cNvSpPr>
            <p:nvPr/>
          </p:nvSpPr>
          <p:spPr bwMode="auto">
            <a:xfrm>
              <a:off x="58056" y="0"/>
              <a:ext cx="159657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72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7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402" name="文本框 32"/>
            <p:cNvSpPr txBox="1">
              <a:spLocks noChangeArrowheads="1"/>
            </p:cNvSpPr>
            <p:nvPr/>
          </p:nvSpPr>
          <p:spPr bwMode="auto">
            <a:xfrm>
              <a:off x="1349828" y="104768"/>
              <a:ext cx="139556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产品</a:t>
              </a:r>
              <a:endParaRPr lang="en-US"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运营</a:t>
              </a:r>
            </a:p>
          </p:txBody>
        </p:sp>
        <p:sp>
          <p:nvSpPr>
            <p:cNvPr id="16403" name="文本框 33"/>
            <p:cNvSpPr txBox="1">
              <a:spLocks noChangeArrowheads="1"/>
            </p:cNvSpPr>
            <p:nvPr/>
          </p:nvSpPr>
          <p:spPr bwMode="auto">
            <a:xfrm>
              <a:off x="0" y="1160473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产品介绍</a:t>
              </a:r>
            </a:p>
          </p:txBody>
        </p:sp>
        <p:sp>
          <p:nvSpPr>
            <p:cNvPr id="16404" name="文本框 34"/>
            <p:cNvSpPr txBox="1">
              <a:spLocks noChangeArrowheads="1"/>
            </p:cNvSpPr>
            <p:nvPr/>
          </p:nvSpPr>
          <p:spPr bwMode="auto">
            <a:xfrm>
              <a:off x="0" y="1488205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渠道铺设</a:t>
              </a:r>
            </a:p>
          </p:txBody>
        </p:sp>
        <p:sp>
          <p:nvSpPr>
            <p:cNvPr id="16405" name="文本框 35"/>
            <p:cNvSpPr txBox="1">
              <a:spLocks noChangeArrowheads="1"/>
            </p:cNvSpPr>
            <p:nvPr/>
          </p:nvSpPr>
          <p:spPr bwMode="auto">
            <a:xfrm>
              <a:off x="1157281" y="1160473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竞争力</a:t>
              </a:r>
            </a:p>
          </p:txBody>
        </p:sp>
        <p:sp>
          <p:nvSpPr>
            <p:cNvPr id="16406" name="文本框 36"/>
            <p:cNvSpPr txBox="1">
              <a:spLocks noChangeArrowheads="1"/>
            </p:cNvSpPr>
            <p:nvPr/>
          </p:nvSpPr>
          <p:spPr bwMode="auto">
            <a:xfrm>
              <a:off x="1157281" y="1488205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推广计划</a:t>
              </a:r>
            </a:p>
          </p:txBody>
        </p:sp>
        <p:cxnSp>
          <p:nvCxnSpPr>
            <p:cNvPr id="16407" name="直接连接符 37"/>
            <p:cNvCxnSpPr>
              <a:cxnSpLocks noChangeShapeType="1"/>
            </p:cNvCxnSpPr>
            <p:nvPr/>
          </p:nvCxnSpPr>
          <p:spPr bwMode="auto">
            <a:xfrm>
              <a:off x="58056" y="1102417"/>
              <a:ext cx="2090057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6392" name="组合 38"/>
          <p:cNvGrpSpPr>
            <a:grpSpLocks/>
          </p:cNvGrpSpPr>
          <p:nvPr/>
        </p:nvGrpSpPr>
        <p:grpSpPr bwMode="auto">
          <a:xfrm>
            <a:off x="6858000" y="4089400"/>
            <a:ext cx="2744788" cy="1857375"/>
            <a:chOff x="0" y="0"/>
            <a:chExt cx="2745388" cy="1857537"/>
          </a:xfrm>
        </p:grpSpPr>
        <p:sp>
          <p:nvSpPr>
            <p:cNvPr id="16394" name="文本框 39"/>
            <p:cNvSpPr txBox="1">
              <a:spLocks noChangeArrowheads="1"/>
            </p:cNvSpPr>
            <p:nvPr/>
          </p:nvSpPr>
          <p:spPr bwMode="auto">
            <a:xfrm>
              <a:off x="58056" y="0"/>
              <a:ext cx="159657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72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7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395" name="文本框 40"/>
            <p:cNvSpPr txBox="1">
              <a:spLocks noChangeArrowheads="1"/>
            </p:cNvSpPr>
            <p:nvPr/>
          </p:nvSpPr>
          <p:spPr bwMode="auto">
            <a:xfrm>
              <a:off x="1349828" y="104768"/>
              <a:ext cx="139556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风险</a:t>
              </a:r>
              <a:endParaRPr lang="en-US"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管理</a:t>
              </a:r>
            </a:p>
          </p:txBody>
        </p:sp>
        <p:sp>
          <p:nvSpPr>
            <p:cNvPr id="16396" name="文本框 41"/>
            <p:cNvSpPr txBox="1">
              <a:spLocks noChangeArrowheads="1"/>
            </p:cNvSpPr>
            <p:nvPr/>
          </p:nvSpPr>
          <p:spPr bwMode="auto">
            <a:xfrm>
              <a:off x="0" y="1160473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问题预测</a:t>
              </a:r>
            </a:p>
          </p:txBody>
        </p:sp>
        <p:sp>
          <p:nvSpPr>
            <p:cNvPr id="16397" name="文本框 42"/>
            <p:cNvSpPr txBox="1">
              <a:spLocks noChangeArrowheads="1"/>
            </p:cNvSpPr>
            <p:nvPr/>
          </p:nvSpPr>
          <p:spPr bwMode="auto">
            <a:xfrm>
              <a:off x="0" y="1488205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财务计划</a:t>
              </a:r>
            </a:p>
          </p:txBody>
        </p:sp>
        <p:sp>
          <p:nvSpPr>
            <p:cNvPr id="16398" name="文本框 43"/>
            <p:cNvSpPr txBox="1">
              <a:spLocks noChangeArrowheads="1"/>
            </p:cNvSpPr>
            <p:nvPr/>
          </p:nvSpPr>
          <p:spPr bwMode="auto">
            <a:xfrm>
              <a:off x="1157281" y="1160473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解决方法</a:t>
              </a:r>
            </a:p>
          </p:txBody>
        </p:sp>
        <p:sp>
          <p:nvSpPr>
            <p:cNvPr id="16399" name="文本框 44"/>
            <p:cNvSpPr txBox="1">
              <a:spLocks noChangeArrowheads="1"/>
            </p:cNvSpPr>
            <p:nvPr/>
          </p:nvSpPr>
          <p:spPr bwMode="auto">
            <a:xfrm>
              <a:off x="1157281" y="1488205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资金使用</a:t>
              </a:r>
            </a:p>
          </p:txBody>
        </p:sp>
        <p:cxnSp>
          <p:nvCxnSpPr>
            <p:cNvPr id="16400" name="直接连接符 45"/>
            <p:cNvCxnSpPr>
              <a:cxnSpLocks noChangeShapeType="1"/>
            </p:cNvCxnSpPr>
            <p:nvPr/>
          </p:nvCxnSpPr>
          <p:spPr bwMode="auto">
            <a:xfrm>
              <a:off x="58056" y="1102417"/>
              <a:ext cx="2090057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393" name="任意多边形 57"/>
          <p:cNvSpPr>
            <a:spLocks/>
          </p:cNvSpPr>
          <p:nvPr/>
        </p:nvSpPr>
        <p:spPr bwMode="auto">
          <a:xfrm rot="2534968">
            <a:off x="-863600" y="2914650"/>
            <a:ext cx="3213100" cy="3925888"/>
          </a:xfrm>
          <a:custGeom>
            <a:avLst/>
            <a:gdLst>
              <a:gd name="T0" fmla="*/ 0 w 3213100"/>
              <a:gd name="T1" fmla="*/ 0 h 3925470"/>
              <a:gd name="T2" fmla="*/ 3213100 w 3213100"/>
              <a:gd name="T3" fmla="*/ 0 h 3925470"/>
              <a:gd name="T4" fmla="*/ 3213100 w 3213100"/>
              <a:gd name="T5" fmla="*/ 3180917 h 3925470"/>
              <a:gd name="T6" fmla="*/ 2391903 w 3213100"/>
              <a:gd name="T7" fmla="*/ 3927142 h 3925470"/>
              <a:gd name="T8" fmla="*/ 0 w 3213100"/>
              <a:gd name="T9" fmla="*/ 1292693 h 3925470"/>
              <a:gd name="T10" fmla="*/ 0 w 3213100"/>
              <a:gd name="T11" fmla="*/ 0 h 392547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13100" h="3925470">
                <a:moveTo>
                  <a:pt x="0" y="0"/>
                </a:moveTo>
                <a:lnTo>
                  <a:pt x="3213100" y="0"/>
                </a:lnTo>
                <a:lnTo>
                  <a:pt x="3213100" y="3179561"/>
                </a:lnTo>
                <a:lnTo>
                  <a:pt x="2391903" y="3925470"/>
                </a:lnTo>
                <a:lnTo>
                  <a:pt x="0" y="129214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文本框 3"/>
          <p:cNvSpPr txBox="1">
            <a:spLocks noChangeArrowheads="1"/>
          </p:cNvSpPr>
          <p:nvPr/>
        </p:nvSpPr>
        <p:spPr bwMode="auto">
          <a:xfrm>
            <a:off x="285750" y="257175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34819" name="Rectangle 36"/>
          <p:cNvSpPr>
            <a:spLocks noChangeArrowheads="1"/>
          </p:cNvSpPr>
          <p:nvPr/>
        </p:nvSpPr>
        <p:spPr bwMode="auto">
          <a:xfrm>
            <a:off x="971550" y="2686050"/>
            <a:ext cx="3565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zh-CN" altLang="en-US" sz="1200" dirty="0" smtClean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锐旗设计，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是集</a:t>
            </a:r>
            <a:r>
              <a:rPr lang="en-US" altLang="zh-CN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模板开发、</a:t>
            </a:r>
            <a:r>
              <a:rPr lang="en-US" altLang="zh-CN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设计定制、</a:t>
            </a:r>
            <a:r>
              <a:rPr lang="en-US" altLang="zh-CN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培训于一体的专业</a:t>
            </a:r>
            <a:r>
              <a:rPr lang="en-US" altLang="zh-CN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服务提供商。向天歌由多位</a:t>
            </a:r>
            <a:r>
              <a:rPr lang="en-US" altLang="zh-CN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领域的资深设计师创立，致力于为客户奉献最用心的</a:t>
            </a:r>
            <a:r>
              <a:rPr lang="en-US" altLang="zh-CN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作品、最实用的</a:t>
            </a:r>
            <a:r>
              <a:rPr lang="en-US" altLang="zh-CN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培训和最贴心的</a:t>
            </a:r>
            <a:r>
              <a:rPr lang="en-US" altLang="zh-CN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服务。</a:t>
            </a:r>
            <a:endParaRPr lang="bg-BG" altLang="en-US" sz="1200" dirty="0">
              <a:solidFill>
                <a:srgbClr val="878787"/>
              </a:solidFill>
              <a:latin typeface="Open Sans Condensed Light"/>
              <a:ea typeface="Open Sans Condensed Light"/>
              <a:cs typeface="Open Sans Condensed Light"/>
            </a:endParaRPr>
          </a:p>
        </p:txBody>
      </p:sp>
      <p:grpSp>
        <p:nvGrpSpPr>
          <p:cNvPr id="34820" name="组合 38"/>
          <p:cNvGrpSpPr>
            <a:grpSpLocks/>
          </p:cNvGrpSpPr>
          <p:nvPr/>
        </p:nvGrpSpPr>
        <p:grpSpPr bwMode="auto">
          <a:xfrm>
            <a:off x="5202238" y="2125663"/>
            <a:ext cx="6000750" cy="3632200"/>
            <a:chOff x="0" y="0"/>
            <a:chExt cx="6002001" cy="3632790"/>
          </a:xfrm>
        </p:grpSpPr>
        <p:pic>
          <p:nvPicPr>
            <p:cNvPr id="34823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02001" cy="363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4" name="直角三角形 40"/>
            <p:cNvSpPr>
              <a:spLocks noChangeArrowheads="1"/>
            </p:cNvSpPr>
            <p:nvPr/>
          </p:nvSpPr>
          <p:spPr bwMode="auto">
            <a:xfrm>
              <a:off x="762410" y="192272"/>
              <a:ext cx="4490720" cy="2849901"/>
            </a:xfrm>
            <a:prstGeom prst="rtTriangle">
              <a:avLst/>
            </a:prstGeom>
            <a:solidFill>
              <a:srgbClr val="C2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4825" name="直角三角形 41"/>
            <p:cNvSpPr>
              <a:spLocks noChangeArrowheads="1"/>
            </p:cNvSpPr>
            <p:nvPr/>
          </p:nvSpPr>
          <p:spPr bwMode="auto">
            <a:xfrm flipH="1" flipV="1">
              <a:off x="752149" y="192272"/>
              <a:ext cx="4500979" cy="28499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4821" name="组合 4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3371850"/>
            <a:ext cx="74453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36"/>
          <p:cNvSpPr>
            <a:spLocks noChangeArrowheads="1"/>
          </p:cNvSpPr>
          <p:nvPr/>
        </p:nvSpPr>
        <p:spPr bwMode="auto">
          <a:xfrm>
            <a:off x="971550" y="3851275"/>
            <a:ext cx="3565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zh-CN" altLang="en-US" sz="1200" dirty="0" smtClean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锐旗设计，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是集</a:t>
            </a:r>
            <a:r>
              <a:rPr lang="en-US" altLang="zh-CN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模板开发、</a:t>
            </a:r>
            <a:r>
              <a:rPr lang="en-US" altLang="zh-CN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设计定制、</a:t>
            </a:r>
            <a:r>
              <a:rPr lang="en-US" altLang="zh-CN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培训于一体的专业</a:t>
            </a:r>
            <a:r>
              <a:rPr lang="en-US" altLang="zh-CN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服务提供商。向天歌由多位</a:t>
            </a:r>
            <a:r>
              <a:rPr lang="en-US" altLang="zh-CN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领域的资深设计师创立，致力于为客户奉献最用心的</a:t>
            </a:r>
            <a:r>
              <a:rPr lang="en-US" altLang="zh-CN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作品、最实用的</a:t>
            </a:r>
            <a:r>
              <a:rPr lang="en-US" altLang="zh-CN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培训和最贴心的</a:t>
            </a:r>
            <a:r>
              <a:rPr lang="en-US" altLang="zh-CN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服务。</a:t>
            </a:r>
            <a:endParaRPr lang="bg-BG" altLang="en-US" sz="1200" dirty="0">
              <a:solidFill>
                <a:srgbClr val="878787"/>
              </a:solidFill>
              <a:latin typeface="Open Sans Condensed Light"/>
              <a:ea typeface="Open Sans Condensed Light"/>
              <a:cs typeface="Open Sans Condensed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文本框 3"/>
          <p:cNvSpPr txBox="1">
            <a:spLocks noChangeArrowheads="1"/>
          </p:cNvSpPr>
          <p:nvPr/>
        </p:nvSpPr>
        <p:spPr bwMode="auto">
          <a:xfrm>
            <a:off x="285750" y="257175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35843" name="等腰三角形 3"/>
          <p:cNvSpPr>
            <a:spLocks/>
          </p:cNvSpPr>
          <p:nvPr/>
        </p:nvSpPr>
        <p:spPr bwMode="auto">
          <a:xfrm>
            <a:off x="4291013" y="1893888"/>
            <a:ext cx="2338387" cy="909637"/>
          </a:xfrm>
          <a:custGeom>
            <a:avLst/>
            <a:gdLst>
              <a:gd name="T0" fmla="*/ 0 w 2813420"/>
              <a:gd name="T1" fmla="*/ 522468 h 1094303"/>
              <a:gd name="T2" fmla="*/ 1053155 w 2813420"/>
              <a:gd name="T3" fmla="*/ 6269 h 1094303"/>
              <a:gd name="T4" fmla="*/ 1342647 w 2813420"/>
              <a:gd name="T5" fmla="*/ 522468 h 1094303"/>
              <a:gd name="T6" fmla="*/ 0 w 2813420"/>
              <a:gd name="T7" fmla="*/ 522468 h 109430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13420" h="1094303">
                <a:moveTo>
                  <a:pt x="0" y="1094303"/>
                </a:moveTo>
                <a:cubicBezTo>
                  <a:pt x="253003" y="-287168"/>
                  <a:pt x="1633767" y="45862"/>
                  <a:pt x="2206810" y="13131"/>
                </a:cubicBezTo>
                <a:lnTo>
                  <a:pt x="2813420" y="1094303"/>
                </a:lnTo>
                <a:lnTo>
                  <a:pt x="0" y="1094303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5844" name="文本框 21"/>
          <p:cNvSpPr txBox="1">
            <a:spLocks noChangeArrowheads="1"/>
          </p:cNvSpPr>
          <p:nvPr/>
        </p:nvSpPr>
        <p:spPr bwMode="auto">
          <a:xfrm>
            <a:off x="5199063" y="1936750"/>
            <a:ext cx="5222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A</a:t>
            </a:r>
            <a:endParaRPr lang="zh-CN" altLang="en-US" sz="48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845" name="等腰三角形 4"/>
          <p:cNvSpPr>
            <a:spLocks/>
          </p:cNvSpPr>
          <p:nvPr/>
        </p:nvSpPr>
        <p:spPr bwMode="auto">
          <a:xfrm>
            <a:off x="6135688" y="1901825"/>
            <a:ext cx="1738312" cy="1822450"/>
          </a:xfrm>
          <a:custGeom>
            <a:avLst/>
            <a:gdLst>
              <a:gd name="T0" fmla="*/ 0 w 2091690"/>
              <a:gd name="T1" fmla="*/ 1312 h 2191898"/>
              <a:gd name="T2" fmla="*/ 997744 w 2091690"/>
              <a:gd name="T3" fmla="*/ 373007 h 2191898"/>
              <a:gd name="T4" fmla="*/ 609117 w 2091690"/>
              <a:gd name="T5" fmla="*/ 1047518 h 2191898"/>
              <a:gd name="T6" fmla="*/ 0 w 2091690"/>
              <a:gd name="T7" fmla="*/ 1312 h 219189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91690" h="2191898">
                <a:moveTo>
                  <a:pt x="0" y="2746"/>
                </a:moveTo>
                <a:cubicBezTo>
                  <a:pt x="600710" y="25779"/>
                  <a:pt x="1727200" y="-172167"/>
                  <a:pt x="2091690" y="780506"/>
                </a:cubicBezTo>
                <a:lnTo>
                  <a:pt x="1276965" y="2191898"/>
                </a:lnTo>
                <a:lnTo>
                  <a:pt x="0" y="2746"/>
                </a:lnTo>
                <a:close/>
              </a:path>
            </a:pathLst>
          </a:custGeom>
          <a:solidFill>
            <a:srgbClr val="C20009"/>
          </a:solidFill>
          <a:ln w="25400" cap="flat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35846" name="文本框 19"/>
          <p:cNvSpPr txBox="1">
            <a:spLocks noChangeArrowheads="1"/>
          </p:cNvSpPr>
          <p:nvPr/>
        </p:nvSpPr>
        <p:spPr bwMode="auto">
          <a:xfrm>
            <a:off x="6813550" y="2019300"/>
            <a:ext cx="5207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B</a:t>
            </a:r>
            <a:endParaRPr lang="zh-CN" altLang="en-US" sz="48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847" name="等腰三角形 4"/>
          <p:cNvSpPr>
            <a:spLocks/>
          </p:cNvSpPr>
          <p:nvPr/>
        </p:nvSpPr>
        <p:spPr bwMode="auto">
          <a:xfrm rot="10800000">
            <a:off x="4397375" y="3757613"/>
            <a:ext cx="1738313" cy="1812925"/>
          </a:xfrm>
          <a:custGeom>
            <a:avLst/>
            <a:gdLst>
              <a:gd name="T0" fmla="*/ 0 w 2091690"/>
              <a:gd name="T1" fmla="*/ 1308 h 2182066"/>
              <a:gd name="T2" fmla="*/ 997746 w 2091690"/>
              <a:gd name="T3" fmla="*/ 371898 h 2182066"/>
              <a:gd name="T4" fmla="*/ 609117 w 2091690"/>
              <a:gd name="T5" fmla="*/ 1039718 h 2182066"/>
              <a:gd name="T6" fmla="*/ 0 w 2091690"/>
              <a:gd name="T7" fmla="*/ 1308 h 21820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91690" h="2182066">
                <a:moveTo>
                  <a:pt x="0" y="2746"/>
                </a:moveTo>
                <a:cubicBezTo>
                  <a:pt x="600710" y="25779"/>
                  <a:pt x="1727200" y="-172167"/>
                  <a:pt x="2091690" y="780506"/>
                </a:cubicBezTo>
                <a:lnTo>
                  <a:pt x="1276964" y="2182066"/>
                </a:lnTo>
                <a:lnTo>
                  <a:pt x="0" y="2746"/>
                </a:lnTo>
                <a:close/>
              </a:path>
            </a:pathLst>
          </a:custGeom>
          <a:solidFill>
            <a:srgbClr val="C20009"/>
          </a:solidFill>
          <a:ln w="25400" cap="flat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35848" name="文本框 17"/>
          <p:cNvSpPr txBox="1">
            <a:spLocks noChangeArrowheads="1"/>
          </p:cNvSpPr>
          <p:nvPr/>
        </p:nvSpPr>
        <p:spPr bwMode="auto">
          <a:xfrm>
            <a:off x="5111750" y="4654550"/>
            <a:ext cx="5207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E</a:t>
            </a:r>
            <a:endParaRPr lang="zh-CN" altLang="en-US" sz="48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849" name="等腰三角形 3"/>
          <p:cNvSpPr>
            <a:spLocks/>
          </p:cNvSpPr>
          <p:nvPr/>
        </p:nvSpPr>
        <p:spPr bwMode="auto">
          <a:xfrm rot="10800000">
            <a:off x="5632450" y="4670425"/>
            <a:ext cx="2362200" cy="909638"/>
          </a:xfrm>
          <a:custGeom>
            <a:avLst/>
            <a:gdLst>
              <a:gd name="T0" fmla="*/ 0 w 2842917"/>
              <a:gd name="T1" fmla="*/ 522470 h 1094303"/>
              <a:gd name="T2" fmla="*/ 1051901 w 2842917"/>
              <a:gd name="T3" fmla="*/ 6269 h 1094303"/>
              <a:gd name="T4" fmla="*/ 1355109 w 2842917"/>
              <a:gd name="T5" fmla="*/ 522470 h 1094303"/>
              <a:gd name="T6" fmla="*/ 0 w 2842917"/>
              <a:gd name="T7" fmla="*/ 522470 h 109430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42917" h="1094303">
                <a:moveTo>
                  <a:pt x="0" y="1094303"/>
                </a:moveTo>
                <a:cubicBezTo>
                  <a:pt x="253003" y="-287168"/>
                  <a:pt x="1633767" y="45862"/>
                  <a:pt x="2206810" y="13131"/>
                </a:cubicBezTo>
                <a:lnTo>
                  <a:pt x="2842917" y="1094303"/>
                </a:lnTo>
                <a:lnTo>
                  <a:pt x="0" y="1094303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5850" name="文本框 15"/>
          <p:cNvSpPr txBox="1">
            <a:spLocks noChangeArrowheads="1"/>
          </p:cNvSpPr>
          <p:nvPr/>
        </p:nvSpPr>
        <p:spPr bwMode="auto">
          <a:xfrm>
            <a:off x="6704013" y="4687888"/>
            <a:ext cx="522287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D</a:t>
            </a:r>
            <a:endParaRPr lang="zh-CN" altLang="en-US" sz="48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851" name="直角三角形 5"/>
          <p:cNvSpPr>
            <a:spLocks/>
          </p:cNvSpPr>
          <p:nvPr/>
        </p:nvSpPr>
        <p:spPr bwMode="auto">
          <a:xfrm rot="10800000" flipH="1">
            <a:off x="4295775" y="2819400"/>
            <a:ext cx="1295400" cy="2100263"/>
          </a:xfrm>
          <a:custGeom>
            <a:avLst/>
            <a:gdLst>
              <a:gd name="T0" fmla="*/ 1793 w 1558233"/>
              <a:gd name="T1" fmla="*/ 1205969 h 2526889"/>
              <a:gd name="T2" fmla="*/ 44059 w 1558233"/>
              <a:gd name="T3" fmla="*/ 0 h 2526889"/>
              <a:gd name="T4" fmla="*/ 744249 w 1558233"/>
              <a:gd name="T5" fmla="*/ 1205969 h 2526889"/>
              <a:gd name="T6" fmla="*/ 1793 w 1558233"/>
              <a:gd name="T7" fmla="*/ 1205969 h 25268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58233" h="2526889">
                <a:moveTo>
                  <a:pt x="3754" y="2526889"/>
                </a:moveTo>
                <a:cubicBezTo>
                  <a:pt x="33251" y="1684593"/>
                  <a:pt x="-65071" y="104877"/>
                  <a:pt x="92245" y="0"/>
                </a:cubicBezTo>
                <a:lnTo>
                  <a:pt x="1558233" y="2526889"/>
                </a:lnTo>
                <a:lnTo>
                  <a:pt x="3754" y="2526889"/>
                </a:lnTo>
                <a:close/>
              </a:path>
            </a:pathLst>
          </a:custGeom>
          <a:solidFill>
            <a:srgbClr val="1F32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5852" name="文本框 13"/>
          <p:cNvSpPr txBox="1">
            <a:spLocks noChangeArrowheads="1"/>
          </p:cNvSpPr>
          <p:nvPr/>
        </p:nvSpPr>
        <p:spPr bwMode="auto">
          <a:xfrm>
            <a:off x="4387850" y="3267075"/>
            <a:ext cx="5207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F</a:t>
            </a:r>
            <a:endParaRPr lang="zh-CN" altLang="en-US" sz="48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853" name="直角三角形 5"/>
          <p:cNvSpPr>
            <a:spLocks/>
          </p:cNvSpPr>
          <p:nvPr/>
        </p:nvSpPr>
        <p:spPr bwMode="auto">
          <a:xfrm flipH="1">
            <a:off x="6691313" y="2554288"/>
            <a:ext cx="1295400" cy="2100262"/>
          </a:xfrm>
          <a:custGeom>
            <a:avLst/>
            <a:gdLst>
              <a:gd name="T0" fmla="*/ 1793 w 1558233"/>
              <a:gd name="T1" fmla="*/ 1205967 h 2526889"/>
              <a:gd name="T2" fmla="*/ 44059 w 1558233"/>
              <a:gd name="T3" fmla="*/ 0 h 2526889"/>
              <a:gd name="T4" fmla="*/ 744249 w 1558233"/>
              <a:gd name="T5" fmla="*/ 1205967 h 2526889"/>
              <a:gd name="T6" fmla="*/ 1793 w 1558233"/>
              <a:gd name="T7" fmla="*/ 1205967 h 25268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58233" h="2526889">
                <a:moveTo>
                  <a:pt x="3754" y="2526889"/>
                </a:moveTo>
                <a:cubicBezTo>
                  <a:pt x="33251" y="1684593"/>
                  <a:pt x="-65071" y="104877"/>
                  <a:pt x="92245" y="0"/>
                </a:cubicBezTo>
                <a:lnTo>
                  <a:pt x="1558233" y="2526889"/>
                </a:lnTo>
                <a:lnTo>
                  <a:pt x="3754" y="2526889"/>
                </a:lnTo>
                <a:close/>
              </a:path>
            </a:pathLst>
          </a:custGeom>
          <a:solidFill>
            <a:srgbClr val="1F32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5854" name="文本框 11"/>
          <p:cNvSpPr txBox="1">
            <a:spLocks noChangeArrowheads="1"/>
          </p:cNvSpPr>
          <p:nvPr/>
        </p:nvSpPr>
        <p:spPr bwMode="auto">
          <a:xfrm>
            <a:off x="7400925" y="3319463"/>
            <a:ext cx="5207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C</a:t>
            </a:r>
            <a:endParaRPr lang="zh-CN" altLang="en-US" sz="48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5855" name="组合 22"/>
          <p:cNvGrpSpPr>
            <a:grpSpLocks/>
          </p:cNvGrpSpPr>
          <p:nvPr/>
        </p:nvGrpSpPr>
        <p:grpSpPr bwMode="auto">
          <a:xfrm>
            <a:off x="577850" y="2366963"/>
            <a:ext cx="3187700" cy="739775"/>
            <a:chOff x="0" y="0"/>
            <a:chExt cx="3187946" cy="738664"/>
          </a:xfrm>
        </p:grpSpPr>
        <p:sp>
          <p:nvSpPr>
            <p:cNvPr id="35871" name="矩形 23"/>
            <p:cNvSpPr>
              <a:spLocks noChangeArrowheads="1"/>
            </p:cNvSpPr>
            <p:nvPr/>
          </p:nvSpPr>
          <p:spPr bwMode="auto">
            <a:xfrm>
              <a:off x="0" y="68090"/>
              <a:ext cx="235974" cy="235974"/>
            </a:xfrm>
            <a:prstGeom prst="rect">
              <a:avLst/>
            </a:prstGeom>
            <a:solidFill>
              <a:srgbClr val="FE1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872" name="矩形 24"/>
            <p:cNvSpPr>
              <a:spLocks noChangeArrowheads="1"/>
            </p:cNvSpPr>
            <p:nvPr/>
          </p:nvSpPr>
          <p:spPr bwMode="auto">
            <a:xfrm>
              <a:off x="294967" y="0"/>
              <a:ext cx="289297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1400" dirty="0" smtClean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模板的发布，并为您提供专业的</a:t>
              </a:r>
              <a:r>
                <a:rPr lang="en-US" altLang="zh-CN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个性定制服务。</a:t>
              </a:r>
              <a:endParaRPr lang="en-US" sz="14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5856" name="组合 25"/>
          <p:cNvGrpSpPr>
            <a:grpSpLocks/>
          </p:cNvGrpSpPr>
          <p:nvPr/>
        </p:nvGrpSpPr>
        <p:grpSpPr bwMode="auto">
          <a:xfrm>
            <a:off x="577850" y="3367088"/>
            <a:ext cx="3187700" cy="739775"/>
            <a:chOff x="0" y="0"/>
            <a:chExt cx="3187946" cy="738664"/>
          </a:xfrm>
        </p:grpSpPr>
        <p:sp>
          <p:nvSpPr>
            <p:cNvPr id="35869" name="矩形 26"/>
            <p:cNvSpPr>
              <a:spLocks noChangeArrowheads="1"/>
            </p:cNvSpPr>
            <p:nvPr/>
          </p:nvSpPr>
          <p:spPr bwMode="auto">
            <a:xfrm>
              <a:off x="0" y="68090"/>
              <a:ext cx="235974" cy="235974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870" name="矩形 27"/>
            <p:cNvSpPr>
              <a:spLocks noChangeArrowheads="1"/>
            </p:cNvSpPr>
            <p:nvPr/>
          </p:nvSpPr>
          <p:spPr bwMode="auto">
            <a:xfrm>
              <a:off x="294967" y="0"/>
              <a:ext cx="289297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1400" dirty="0" smtClean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模板的发布，并为您提供专业的</a:t>
              </a:r>
              <a:r>
                <a:rPr lang="en-US" altLang="zh-CN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个性定制服务。</a:t>
              </a:r>
              <a:endParaRPr lang="en-US" sz="14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5857" name="组合 28"/>
          <p:cNvGrpSpPr>
            <a:grpSpLocks/>
          </p:cNvGrpSpPr>
          <p:nvPr/>
        </p:nvGrpSpPr>
        <p:grpSpPr bwMode="auto">
          <a:xfrm>
            <a:off x="577850" y="4367213"/>
            <a:ext cx="3187700" cy="739775"/>
            <a:chOff x="0" y="0"/>
            <a:chExt cx="3187946" cy="738664"/>
          </a:xfrm>
        </p:grpSpPr>
        <p:sp>
          <p:nvSpPr>
            <p:cNvPr id="35867" name="矩形 29"/>
            <p:cNvSpPr>
              <a:spLocks noChangeArrowheads="1"/>
            </p:cNvSpPr>
            <p:nvPr/>
          </p:nvSpPr>
          <p:spPr bwMode="auto">
            <a:xfrm>
              <a:off x="0" y="68090"/>
              <a:ext cx="235974" cy="235974"/>
            </a:xfrm>
            <a:prstGeom prst="rect">
              <a:avLst/>
            </a:prstGeom>
            <a:solidFill>
              <a:srgbClr val="FE1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868" name="矩形 30"/>
            <p:cNvSpPr>
              <a:spLocks noChangeArrowheads="1"/>
            </p:cNvSpPr>
            <p:nvPr/>
          </p:nvSpPr>
          <p:spPr bwMode="auto">
            <a:xfrm>
              <a:off x="294967" y="0"/>
              <a:ext cx="289297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1400" dirty="0" smtClean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模板的发布，并为您提供专业的</a:t>
              </a:r>
              <a:r>
                <a:rPr lang="en-US" altLang="zh-CN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个性定制服务。</a:t>
              </a:r>
              <a:endParaRPr lang="en-US" sz="14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5858" name="组合 31"/>
          <p:cNvGrpSpPr>
            <a:grpSpLocks/>
          </p:cNvGrpSpPr>
          <p:nvPr/>
        </p:nvGrpSpPr>
        <p:grpSpPr bwMode="auto">
          <a:xfrm>
            <a:off x="8526463" y="2366963"/>
            <a:ext cx="3187700" cy="739775"/>
            <a:chOff x="0" y="0"/>
            <a:chExt cx="3187946" cy="738664"/>
          </a:xfrm>
        </p:grpSpPr>
        <p:sp>
          <p:nvSpPr>
            <p:cNvPr id="35865" name="矩形 32"/>
            <p:cNvSpPr>
              <a:spLocks noChangeArrowheads="1"/>
            </p:cNvSpPr>
            <p:nvPr/>
          </p:nvSpPr>
          <p:spPr bwMode="auto">
            <a:xfrm>
              <a:off x="0" y="68090"/>
              <a:ext cx="235974" cy="235974"/>
            </a:xfrm>
            <a:prstGeom prst="rect">
              <a:avLst/>
            </a:prstGeom>
            <a:solidFill>
              <a:srgbClr val="FE1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866" name="矩形 33"/>
            <p:cNvSpPr>
              <a:spLocks noChangeArrowheads="1"/>
            </p:cNvSpPr>
            <p:nvPr/>
          </p:nvSpPr>
          <p:spPr bwMode="auto">
            <a:xfrm>
              <a:off x="294967" y="0"/>
              <a:ext cx="289297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1400" dirty="0" smtClean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模板的发布，并为您提供专业的</a:t>
              </a:r>
              <a:r>
                <a:rPr lang="en-US" altLang="zh-CN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个性定制服务。</a:t>
              </a:r>
              <a:endParaRPr lang="en-US" sz="14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5859" name="组合 34"/>
          <p:cNvGrpSpPr>
            <a:grpSpLocks/>
          </p:cNvGrpSpPr>
          <p:nvPr/>
        </p:nvGrpSpPr>
        <p:grpSpPr bwMode="auto">
          <a:xfrm>
            <a:off x="8526463" y="3367088"/>
            <a:ext cx="3187700" cy="739775"/>
            <a:chOff x="0" y="0"/>
            <a:chExt cx="3187946" cy="738664"/>
          </a:xfrm>
        </p:grpSpPr>
        <p:sp>
          <p:nvSpPr>
            <p:cNvPr id="35863" name="矩形 35"/>
            <p:cNvSpPr>
              <a:spLocks noChangeArrowheads="1"/>
            </p:cNvSpPr>
            <p:nvPr/>
          </p:nvSpPr>
          <p:spPr bwMode="auto">
            <a:xfrm>
              <a:off x="0" y="68090"/>
              <a:ext cx="235974" cy="235974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864" name="矩形 36"/>
            <p:cNvSpPr>
              <a:spLocks noChangeArrowheads="1"/>
            </p:cNvSpPr>
            <p:nvPr/>
          </p:nvSpPr>
          <p:spPr bwMode="auto">
            <a:xfrm>
              <a:off x="294967" y="0"/>
              <a:ext cx="289297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1400" dirty="0" smtClean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模板的发布，并为您提供专业的</a:t>
              </a:r>
              <a:r>
                <a:rPr lang="en-US" altLang="zh-CN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个性定制服务。</a:t>
              </a:r>
              <a:endParaRPr lang="en-US" sz="14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5860" name="组合 37"/>
          <p:cNvGrpSpPr>
            <a:grpSpLocks/>
          </p:cNvGrpSpPr>
          <p:nvPr/>
        </p:nvGrpSpPr>
        <p:grpSpPr bwMode="auto">
          <a:xfrm>
            <a:off x="8528050" y="4367213"/>
            <a:ext cx="3187700" cy="739775"/>
            <a:chOff x="0" y="0"/>
            <a:chExt cx="3187946" cy="738664"/>
          </a:xfrm>
        </p:grpSpPr>
        <p:sp>
          <p:nvSpPr>
            <p:cNvPr id="35861" name="矩形 38"/>
            <p:cNvSpPr>
              <a:spLocks noChangeArrowheads="1"/>
            </p:cNvSpPr>
            <p:nvPr/>
          </p:nvSpPr>
          <p:spPr bwMode="auto">
            <a:xfrm>
              <a:off x="0" y="68090"/>
              <a:ext cx="235974" cy="235974"/>
            </a:xfrm>
            <a:prstGeom prst="rect">
              <a:avLst/>
            </a:prstGeom>
            <a:solidFill>
              <a:srgbClr val="FE1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862" name="矩形 39"/>
            <p:cNvSpPr>
              <a:spLocks noChangeArrowheads="1"/>
            </p:cNvSpPr>
            <p:nvPr/>
          </p:nvSpPr>
          <p:spPr bwMode="auto">
            <a:xfrm>
              <a:off x="294967" y="0"/>
              <a:ext cx="289297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1400" dirty="0" smtClean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模板的发布，并为您提供专业的</a:t>
              </a:r>
              <a:r>
                <a:rPr lang="en-US" altLang="zh-CN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</a:rPr>
                <a:t>个性定制服务。</a:t>
              </a:r>
              <a:endParaRPr lang="en-US" sz="14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文本框 3"/>
          <p:cNvSpPr txBox="1">
            <a:spLocks noChangeArrowheads="1"/>
          </p:cNvSpPr>
          <p:nvPr/>
        </p:nvSpPr>
        <p:spPr bwMode="auto">
          <a:xfrm>
            <a:off x="285750" y="257175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cxnSp>
        <p:nvCxnSpPr>
          <p:cNvPr id="36867" name="Straight Connector 53"/>
          <p:cNvCxnSpPr>
            <a:cxnSpLocks noChangeShapeType="1"/>
          </p:cNvCxnSpPr>
          <p:nvPr/>
        </p:nvCxnSpPr>
        <p:spPr bwMode="auto">
          <a:xfrm>
            <a:off x="3308350" y="1885950"/>
            <a:ext cx="0" cy="3827463"/>
          </a:xfrm>
          <a:prstGeom prst="line">
            <a:avLst/>
          </a:prstGeom>
          <a:noFill/>
          <a:ln w="6350">
            <a:solidFill>
              <a:srgbClr val="59595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68" name="Straight Connector 54"/>
          <p:cNvCxnSpPr>
            <a:cxnSpLocks noChangeShapeType="1"/>
          </p:cNvCxnSpPr>
          <p:nvPr/>
        </p:nvCxnSpPr>
        <p:spPr bwMode="auto">
          <a:xfrm>
            <a:off x="6067425" y="1885950"/>
            <a:ext cx="0" cy="3827463"/>
          </a:xfrm>
          <a:prstGeom prst="line">
            <a:avLst/>
          </a:prstGeom>
          <a:noFill/>
          <a:ln w="6350">
            <a:solidFill>
              <a:srgbClr val="59595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69" name="Straight Connector 55"/>
          <p:cNvCxnSpPr>
            <a:cxnSpLocks noChangeShapeType="1"/>
          </p:cNvCxnSpPr>
          <p:nvPr/>
        </p:nvCxnSpPr>
        <p:spPr bwMode="auto">
          <a:xfrm>
            <a:off x="8816975" y="1885950"/>
            <a:ext cx="0" cy="3827463"/>
          </a:xfrm>
          <a:prstGeom prst="line">
            <a:avLst/>
          </a:prstGeom>
          <a:noFill/>
          <a:ln w="6350">
            <a:solidFill>
              <a:srgbClr val="59595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0" name="Rectangle 1"/>
          <p:cNvSpPr>
            <a:spLocks noChangeArrowheads="1"/>
          </p:cNvSpPr>
          <p:nvPr/>
        </p:nvSpPr>
        <p:spPr bwMode="auto">
          <a:xfrm>
            <a:off x="1033463" y="1900238"/>
            <a:ext cx="1820862" cy="18208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en-US" altLang="zh-CN" sz="3100">
              <a:solidFill>
                <a:srgbClr val="FFFFFF"/>
              </a:solidFill>
              <a:latin typeface="微软雅黑" pitchFamily="34" charset="-122"/>
            </a:endParaRPr>
          </a:p>
        </p:txBody>
      </p:sp>
      <p:grpSp>
        <p:nvGrpSpPr>
          <p:cNvPr id="36871" name="Group 40"/>
          <p:cNvGrpSpPr>
            <a:grpSpLocks/>
          </p:cNvGrpSpPr>
          <p:nvPr/>
        </p:nvGrpSpPr>
        <p:grpSpPr bwMode="auto">
          <a:xfrm>
            <a:off x="1033463" y="3756025"/>
            <a:ext cx="1830387" cy="80963"/>
            <a:chOff x="0" y="0"/>
            <a:chExt cx="2304256" cy="544908"/>
          </a:xfrm>
        </p:grpSpPr>
        <p:sp>
          <p:nvSpPr>
            <p:cNvPr id="36906" name="Rectangle 42"/>
            <p:cNvSpPr>
              <a:spLocks noChangeArrowheads="1"/>
            </p:cNvSpPr>
            <p:nvPr/>
          </p:nvSpPr>
          <p:spPr bwMode="auto">
            <a:xfrm>
              <a:off x="0" y="1"/>
              <a:ext cx="576064" cy="544907"/>
            </a:xfrm>
            <a:prstGeom prst="rect">
              <a:avLst/>
            </a:prstGeom>
            <a:solidFill>
              <a:srgbClr val="00A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en-US" altLang="zh-CN" sz="310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36907" name="Rectangle 43"/>
            <p:cNvSpPr>
              <a:spLocks noChangeArrowheads="1"/>
            </p:cNvSpPr>
            <p:nvPr/>
          </p:nvSpPr>
          <p:spPr bwMode="auto">
            <a:xfrm>
              <a:off x="576064" y="1"/>
              <a:ext cx="576064" cy="544907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en-US" altLang="zh-CN" sz="310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36908" name="Rectangle 44"/>
            <p:cNvSpPr>
              <a:spLocks noChangeArrowheads="1"/>
            </p:cNvSpPr>
            <p:nvPr/>
          </p:nvSpPr>
          <p:spPr bwMode="auto">
            <a:xfrm>
              <a:off x="1152128" y="0"/>
              <a:ext cx="576064" cy="544907"/>
            </a:xfrm>
            <a:prstGeom prst="rect">
              <a:avLst/>
            </a:prstGeom>
            <a:solidFill>
              <a:srgbClr val="7ACD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en-US" altLang="zh-CN" sz="310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36909" name="Rectangle 45"/>
            <p:cNvSpPr>
              <a:spLocks noChangeArrowheads="1"/>
            </p:cNvSpPr>
            <p:nvPr/>
          </p:nvSpPr>
          <p:spPr bwMode="auto">
            <a:xfrm>
              <a:off x="1728192" y="1"/>
              <a:ext cx="576064" cy="544907"/>
            </a:xfrm>
            <a:prstGeom prst="rect">
              <a:avLst/>
            </a:prstGeom>
            <a:solidFill>
              <a:srgbClr val="FE1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en-US" altLang="zh-CN" sz="310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</p:grpSp>
      <p:sp>
        <p:nvSpPr>
          <p:cNvPr id="36872" name="Rectangle 73"/>
          <p:cNvSpPr>
            <a:spLocks noChangeArrowheads="1"/>
          </p:cNvSpPr>
          <p:nvPr/>
        </p:nvSpPr>
        <p:spPr bwMode="auto">
          <a:xfrm>
            <a:off x="3790950" y="1900238"/>
            <a:ext cx="1820863" cy="18208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en-US" altLang="zh-CN" sz="3100">
              <a:solidFill>
                <a:srgbClr val="FFFFFF"/>
              </a:solidFill>
              <a:latin typeface="微软雅黑" pitchFamily="34" charset="-122"/>
            </a:endParaRPr>
          </a:p>
        </p:txBody>
      </p:sp>
      <p:grpSp>
        <p:nvGrpSpPr>
          <p:cNvPr id="36873" name="Group 90"/>
          <p:cNvGrpSpPr>
            <a:grpSpLocks/>
          </p:cNvGrpSpPr>
          <p:nvPr/>
        </p:nvGrpSpPr>
        <p:grpSpPr bwMode="auto">
          <a:xfrm>
            <a:off x="3790950" y="3756025"/>
            <a:ext cx="1830388" cy="80963"/>
            <a:chOff x="0" y="0"/>
            <a:chExt cx="2304256" cy="544908"/>
          </a:xfrm>
        </p:grpSpPr>
        <p:sp>
          <p:nvSpPr>
            <p:cNvPr id="36902" name="Rectangle 92"/>
            <p:cNvSpPr>
              <a:spLocks noChangeArrowheads="1"/>
            </p:cNvSpPr>
            <p:nvPr/>
          </p:nvSpPr>
          <p:spPr bwMode="auto">
            <a:xfrm>
              <a:off x="0" y="1"/>
              <a:ext cx="576064" cy="544907"/>
            </a:xfrm>
            <a:prstGeom prst="rect">
              <a:avLst/>
            </a:prstGeom>
            <a:solidFill>
              <a:srgbClr val="00A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en-US" altLang="zh-CN" sz="310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36903" name="Rectangle 93"/>
            <p:cNvSpPr>
              <a:spLocks noChangeArrowheads="1"/>
            </p:cNvSpPr>
            <p:nvPr/>
          </p:nvSpPr>
          <p:spPr bwMode="auto">
            <a:xfrm>
              <a:off x="576064" y="1"/>
              <a:ext cx="576064" cy="544907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en-US" altLang="zh-CN" sz="310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36904" name="Rectangle 94"/>
            <p:cNvSpPr>
              <a:spLocks noChangeArrowheads="1"/>
            </p:cNvSpPr>
            <p:nvPr/>
          </p:nvSpPr>
          <p:spPr bwMode="auto">
            <a:xfrm>
              <a:off x="1152128" y="0"/>
              <a:ext cx="576064" cy="544907"/>
            </a:xfrm>
            <a:prstGeom prst="rect">
              <a:avLst/>
            </a:prstGeom>
            <a:solidFill>
              <a:srgbClr val="7ACD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en-US" altLang="zh-CN" sz="310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36905" name="Rectangle 95"/>
            <p:cNvSpPr>
              <a:spLocks noChangeArrowheads="1"/>
            </p:cNvSpPr>
            <p:nvPr/>
          </p:nvSpPr>
          <p:spPr bwMode="auto">
            <a:xfrm>
              <a:off x="1728192" y="1"/>
              <a:ext cx="576064" cy="544907"/>
            </a:xfrm>
            <a:prstGeom prst="rect">
              <a:avLst/>
            </a:prstGeom>
            <a:solidFill>
              <a:srgbClr val="FE1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en-US" altLang="zh-CN" sz="310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</p:grpSp>
      <p:sp>
        <p:nvSpPr>
          <p:cNvPr id="36874" name="Rectangle 100"/>
          <p:cNvSpPr>
            <a:spLocks noChangeArrowheads="1"/>
          </p:cNvSpPr>
          <p:nvPr/>
        </p:nvSpPr>
        <p:spPr bwMode="auto">
          <a:xfrm>
            <a:off x="6548438" y="1900238"/>
            <a:ext cx="1819275" cy="18208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en-US" altLang="zh-CN" sz="3100">
              <a:solidFill>
                <a:srgbClr val="FFFFFF"/>
              </a:solidFill>
              <a:latin typeface="微软雅黑" pitchFamily="34" charset="-122"/>
            </a:endParaRPr>
          </a:p>
        </p:txBody>
      </p:sp>
      <p:grpSp>
        <p:nvGrpSpPr>
          <p:cNvPr id="36875" name="Group 101"/>
          <p:cNvGrpSpPr>
            <a:grpSpLocks/>
          </p:cNvGrpSpPr>
          <p:nvPr/>
        </p:nvGrpSpPr>
        <p:grpSpPr bwMode="auto">
          <a:xfrm>
            <a:off x="6548438" y="3756025"/>
            <a:ext cx="1830387" cy="80963"/>
            <a:chOff x="0" y="0"/>
            <a:chExt cx="2304256" cy="544908"/>
          </a:xfrm>
        </p:grpSpPr>
        <p:sp>
          <p:nvSpPr>
            <p:cNvPr id="36898" name="Rectangle 103"/>
            <p:cNvSpPr>
              <a:spLocks noChangeArrowheads="1"/>
            </p:cNvSpPr>
            <p:nvPr/>
          </p:nvSpPr>
          <p:spPr bwMode="auto">
            <a:xfrm>
              <a:off x="0" y="1"/>
              <a:ext cx="576064" cy="544907"/>
            </a:xfrm>
            <a:prstGeom prst="rect">
              <a:avLst/>
            </a:prstGeom>
            <a:solidFill>
              <a:srgbClr val="00A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en-US" altLang="zh-CN" sz="310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36899" name="Rectangle 104"/>
            <p:cNvSpPr>
              <a:spLocks noChangeArrowheads="1"/>
            </p:cNvSpPr>
            <p:nvPr/>
          </p:nvSpPr>
          <p:spPr bwMode="auto">
            <a:xfrm>
              <a:off x="576064" y="1"/>
              <a:ext cx="576064" cy="544907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en-US" altLang="zh-CN" sz="310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36900" name="Rectangle 105"/>
            <p:cNvSpPr>
              <a:spLocks noChangeArrowheads="1"/>
            </p:cNvSpPr>
            <p:nvPr/>
          </p:nvSpPr>
          <p:spPr bwMode="auto">
            <a:xfrm>
              <a:off x="1152128" y="0"/>
              <a:ext cx="576064" cy="544907"/>
            </a:xfrm>
            <a:prstGeom prst="rect">
              <a:avLst/>
            </a:prstGeom>
            <a:solidFill>
              <a:srgbClr val="7ACD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en-US" altLang="zh-CN" sz="310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36901" name="Rectangle 106"/>
            <p:cNvSpPr>
              <a:spLocks noChangeArrowheads="1"/>
            </p:cNvSpPr>
            <p:nvPr/>
          </p:nvSpPr>
          <p:spPr bwMode="auto">
            <a:xfrm>
              <a:off x="1728192" y="1"/>
              <a:ext cx="576064" cy="544907"/>
            </a:xfrm>
            <a:prstGeom prst="rect">
              <a:avLst/>
            </a:prstGeom>
            <a:solidFill>
              <a:srgbClr val="FE1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en-US" altLang="zh-CN" sz="310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</p:grpSp>
      <p:sp>
        <p:nvSpPr>
          <p:cNvPr id="36876" name="Rectangle 111"/>
          <p:cNvSpPr>
            <a:spLocks noChangeArrowheads="1"/>
          </p:cNvSpPr>
          <p:nvPr/>
        </p:nvSpPr>
        <p:spPr bwMode="auto">
          <a:xfrm flipH="1">
            <a:off x="9304338" y="1900238"/>
            <a:ext cx="1820862" cy="182086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en-US" altLang="zh-CN" sz="3100">
              <a:solidFill>
                <a:srgbClr val="FFFFFF"/>
              </a:solidFill>
              <a:latin typeface="微软雅黑" pitchFamily="34" charset="-122"/>
            </a:endParaRPr>
          </a:p>
        </p:txBody>
      </p:sp>
      <p:grpSp>
        <p:nvGrpSpPr>
          <p:cNvPr id="36877" name="Group 112"/>
          <p:cNvGrpSpPr>
            <a:grpSpLocks/>
          </p:cNvGrpSpPr>
          <p:nvPr/>
        </p:nvGrpSpPr>
        <p:grpSpPr bwMode="auto">
          <a:xfrm>
            <a:off x="9304338" y="3756025"/>
            <a:ext cx="1830387" cy="80963"/>
            <a:chOff x="0" y="0"/>
            <a:chExt cx="2304256" cy="544921"/>
          </a:xfrm>
        </p:grpSpPr>
        <p:sp>
          <p:nvSpPr>
            <p:cNvPr id="36894" name="Rectangle 114"/>
            <p:cNvSpPr>
              <a:spLocks noChangeArrowheads="1"/>
            </p:cNvSpPr>
            <p:nvPr/>
          </p:nvSpPr>
          <p:spPr bwMode="auto">
            <a:xfrm>
              <a:off x="0" y="0"/>
              <a:ext cx="576064" cy="544907"/>
            </a:xfrm>
            <a:prstGeom prst="rect">
              <a:avLst/>
            </a:prstGeom>
            <a:solidFill>
              <a:srgbClr val="00A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en-US" altLang="zh-CN" sz="310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36895" name="Rectangle 115"/>
            <p:cNvSpPr>
              <a:spLocks noChangeArrowheads="1"/>
            </p:cNvSpPr>
            <p:nvPr/>
          </p:nvSpPr>
          <p:spPr bwMode="auto">
            <a:xfrm>
              <a:off x="576064" y="0"/>
              <a:ext cx="576064" cy="544907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en-US" altLang="zh-CN" sz="310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36896" name="Rectangle 116"/>
            <p:cNvSpPr>
              <a:spLocks noChangeArrowheads="1"/>
            </p:cNvSpPr>
            <p:nvPr/>
          </p:nvSpPr>
          <p:spPr bwMode="auto">
            <a:xfrm>
              <a:off x="1152128" y="8"/>
              <a:ext cx="576064" cy="544913"/>
            </a:xfrm>
            <a:prstGeom prst="rect">
              <a:avLst/>
            </a:prstGeom>
            <a:solidFill>
              <a:srgbClr val="7ACD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en-US" altLang="zh-CN" sz="310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36897" name="Rectangle 117"/>
            <p:cNvSpPr>
              <a:spLocks noChangeArrowheads="1"/>
            </p:cNvSpPr>
            <p:nvPr/>
          </p:nvSpPr>
          <p:spPr bwMode="auto">
            <a:xfrm>
              <a:off x="1728192" y="0"/>
              <a:ext cx="576064" cy="544907"/>
            </a:xfrm>
            <a:prstGeom prst="rect">
              <a:avLst/>
            </a:prstGeom>
            <a:solidFill>
              <a:srgbClr val="FE1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en-US" altLang="zh-CN" sz="310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36878" name="组合 30"/>
          <p:cNvGrpSpPr>
            <a:grpSpLocks/>
          </p:cNvGrpSpPr>
          <p:nvPr/>
        </p:nvGrpSpPr>
        <p:grpSpPr bwMode="auto">
          <a:xfrm>
            <a:off x="957263" y="3932238"/>
            <a:ext cx="2006600" cy="1911350"/>
            <a:chOff x="0" y="0"/>
            <a:chExt cx="2007071" cy="1912651"/>
          </a:xfrm>
        </p:grpSpPr>
        <p:sp>
          <p:nvSpPr>
            <p:cNvPr id="36891" name="Content Placeholder 2"/>
            <p:cNvSpPr txBox="1">
              <a:spLocks noChangeArrowheads="1"/>
            </p:cNvSpPr>
            <p:nvPr/>
          </p:nvSpPr>
          <p:spPr bwMode="auto">
            <a:xfrm>
              <a:off x="74322" y="0"/>
              <a:ext cx="1821522" cy="610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30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您的姓名</a:t>
              </a:r>
              <a:endParaRPr lang="en-US" sz="230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6892" name="Content Placeholder 2"/>
            <p:cNvSpPr txBox="1">
              <a:spLocks noChangeArrowheads="1"/>
            </p:cNvSpPr>
            <p:nvPr/>
          </p:nvSpPr>
          <p:spPr bwMode="auto">
            <a:xfrm>
              <a:off x="0" y="365522"/>
              <a:ext cx="1970165" cy="44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40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职位</a:t>
              </a:r>
              <a:endParaRPr lang="en-US" sz="140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6893" name="矩形 33"/>
            <p:cNvSpPr>
              <a:spLocks noChangeArrowheads="1"/>
            </p:cNvSpPr>
            <p:nvPr/>
          </p:nvSpPr>
          <p:spPr bwMode="auto">
            <a:xfrm>
              <a:off x="23635" y="743100"/>
              <a:ext cx="1983436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1400" dirty="0" smtClean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模板的发布，课件及汇报</a:t>
              </a:r>
              <a:r>
                <a:rPr lang="en-US" altLang="zh-CN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的美化，并为您提供专业的</a:t>
              </a:r>
              <a:r>
                <a:rPr lang="en-US" altLang="zh-CN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个性定制服务。</a:t>
              </a:r>
              <a:endParaRPr lang="en-US" sz="14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6879" name="组合 34"/>
          <p:cNvGrpSpPr>
            <a:grpSpLocks/>
          </p:cNvGrpSpPr>
          <p:nvPr/>
        </p:nvGrpSpPr>
        <p:grpSpPr bwMode="auto">
          <a:xfrm>
            <a:off x="3697288" y="3932238"/>
            <a:ext cx="2006600" cy="1911350"/>
            <a:chOff x="0" y="0"/>
            <a:chExt cx="2007071" cy="1912651"/>
          </a:xfrm>
        </p:grpSpPr>
        <p:sp>
          <p:nvSpPr>
            <p:cNvPr id="36888" name="Content Placeholder 2"/>
            <p:cNvSpPr txBox="1">
              <a:spLocks noChangeArrowheads="1"/>
            </p:cNvSpPr>
            <p:nvPr/>
          </p:nvSpPr>
          <p:spPr bwMode="auto">
            <a:xfrm>
              <a:off x="74322" y="0"/>
              <a:ext cx="1821522" cy="610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30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您的姓名</a:t>
              </a:r>
              <a:endParaRPr lang="en-US" sz="230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6889" name="Content Placeholder 2"/>
            <p:cNvSpPr txBox="1">
              <a:spLocks noChangeArrowheads="1"/>
            </p:cNvSpPr>
            <p:nvPr/>
          </p:nvSpPr>
          <p:spPr bwMode="auto">
            <a:xfrm>
              <a:off x="0" y="365522"/>
              <a:ext cx="1970165" cy="44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40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职位</a:t>
              </a:r>
              <a:endParaRPr lang="en-US" sz="140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6890" name="矩形 37"/>
            <p:cNvSpPr>
              <a:spLocks noChangeArrowheads="1"/>
            </p:cNvSpPr>
            <p:nvPr/>
          </p:nvSpPr>
          <p:spPr bwMode="auto">
            <a:xfrm>
              <a:off x="23635" y="743100"/>
              <a:ext cx="1983436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1400" dirty="0" smtClean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模板的发布，课件及汇报</a:t>
              </a:r>
              <a:r>
                <a:rPr lang="en-US" altLang="zh-CN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的美化，并为您提供专业的</a:t>
              </a:r>
              <a:r>
                <a:rPr lang="en-US" altLang="zh-CN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个性定制服务。</a:t>
              </a:r>
              <a:endParaRPr lang="en-US" sz="14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6880" name="组合 38"/>
          <p:cNvGrpSpPr>
            <a:grpSpLocks/>
          </p:cNvGrpSpPr>
          <p:nvPr/>
        </p:nvGrpSpPr>
        <p:grpSpPr bwMode="auto">
          <a:xfrm>
            <a:off x="6483350" y="3932238"/>
            <a:ext cx="2006600" cy="1911350"/>
            <a:chOff x="0" y="0"/>
            <a:chExt cx="2007071" cy="1912651"/>
          </a:xfrm>
        </p:grpSpPr>
        <p:sp>
          <p:nvSpPr>
            <p:cNvPr id="36885" name="Content Placeholder 2"/>
            <p:cNvSpPr txBox="1">
              <a:spLocks noChangeArrowheads="1"/>
            </p:cNvSpPr>
            <p:nvPr/>
          </p:nvSpPr>
          <p:spPr bwMode="auto">
            <a:xfrm>
              <a:off x="74322" y="0"/>
              <a:ext cx="1821522" cy="610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30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您的姓名</a:t>
              </a:r>
              <a:endParaRPr lang="en-US" sz="230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6886" name="Content Placeholder 2"/>
            <p:cNvSpPr txBox="1">
              <a:spLocks noChangeArrowheads="1"/>
            </p:cNvSpPr>
            <p:nvPr/>
          </p:nvSpPr>
          <p:spPr bwMode="auto">
            <a:xfrm>
              <a:off x="0" y="365522"/>
              <a:ext cx="1970165" cy="44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40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职位</a:t>
              </a:r>
              <a:endParaRPr lang="en-US" sz="140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6887" name="矩形 41"/>
            <p:cNvSpPr>
              <a:spLocks noChangeArrowheads="1"/>
            </p:cNvSpPr>
            <p:nvPr/>
          </p:nvSpPr>
          <p:spPr bwMode="auto">
            <a:xfrm>
              <a:off x="23635" y="743100"/>
              <a:ext cx="1983436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1400" dirty="0" smtClean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模板的发布，课件及汇报</a:t>
              </a:r>
              <a:r>
                <a:rPr lang="en-US" altLang="zh-CN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的美化，并为您提供专业的</a:t>
              </a:r>
              <a:r>
                <a:rPr lang="en-US" altLang="zh-CN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个性定制服务。</a:t>
              </a:r>
              <a:endParaRPr lang="en-US" sz="14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6881" name="组合 42"/>
          <p:cNvGrpSpPr>
            <a:grpSpLocks/>
          </p:cNvGrpSpPr>
          <p:nvPr/>
        </p:nvGrpSpPr>
        <p:grpSpPr bwMode="auto">
          <a:xfrm>
            <a:off x="9210675" y="3932238"/>
            <a:ext cx="2008188" cy="1911350"/>
            <a:chOff x="0" y="0"/>
            <a:chExt cx="2007071" cy="1912651"/>
          </a:xfrm>
        </p:grpSpPr>
        <p:sp>
          <p:nvSpPr>
            <p:cNvPr id="36882" name="Content Placeholder 2"/>
            <p:cNvSpPr txBox="1">
              <a:spLocks noChangeArrowheads="1"/>
            </p:cNvSpPr>
            <p:nvPr/>
          </p:nvSpPr>
          <p:spPr bwMode="auto">
            <a:xfrm>
              <a:off x="74322" y="0"/>
              <a:ext cx="1821522" cy="610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30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您的姓名</a:t>
              </a:r>
              <a:endParaRPr lang="en-US" sz="230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6883" name="Content Placeholder 2"/>
            <p:cNvSpPr txBox="1">
              <a:spLocks noChangeArrowheads="1"/>
            </p:cNvSpPr>
            <p:nvPr/>
          </p:nvSpPr>
          <p:spPr bwMode="auto">
            <a:xfrm>
              <a:off x="0" y="365522"/>
              <a:ext cx="1970165" cy="44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40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职位</a:t>
              </a:r>
              <a:endParaRPr lang="en-US" sz="140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6884" name="矩形 45"/>
            <p:cNvSpPr>
              <a:spLocks noChangeArrowheads="1"/>
            </p:cNvSpPr>
            <p:nvPr/>
          </p:nvSpPr>
          <p:spPr bwMode="auto">
            <a:xfrm>
              <a:off x="23635" y="743100"/>
              <a:ext cx="1983436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1400" dirty="0" smtClean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en-US" altLang="zh-CN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模板的发布，课件及汇报</a:t>
              </a:r>
              <a:r>
                <a:rPr lang="en-US" altLang="zh-CN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的美化，并为您提供专业的</a:t>
              </a:r>
              <a:r>
                <a:rPr lang="en-US" altLang="zh-CN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个性定制服务。</a:t>
              </a:r>
              <a:endParaRPr lang="en-US" sz="1400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矩形 2"/>
          <p:cNvSpPr>
            <a:spLocks noChangeArrowheads="1"/>
          </p:cNvSpPr>
          <p:nvPr/>
        </p:nvSpPr>
        <p:spPr bwMode="auto">
          <a:xfrm>
            <a:off x="0" y="1065213"/>
            <a:ext cx="12192000" cy="5208587"/>
          </a:xfrm>
          <a:prstGeom prst="rect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7891" name="组合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2225"/>
            <a:ext cx="531018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文本框 26"/>
          <p:cNvSpPr txBox="1">
            <a:spLocks noChangeArrowheads="1"/>
          </p:cNvSpPr>
          <p:nvPr/>
        </p:nvSpPr>
        <p:spPr bwMode="auto">
          <a:xfrm>
            <a:off x="6926263" y="4368800"/>
            <a:ext cx="4635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4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模板的发布，课件及汇报</a:t>
            </a:r>
            <a:r>
              <a:rPr lang="en-US" altLang="zh-CN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的美化，并为您提供专业的</a:t>
            </a:r>
            <a:r>
              <a:rPr lang="en-US" altLang="zh-CN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个性定制服务。我们秉承“给您演示的光和热”的理念，为您分担职场压力</a:t>
            </a:r>
            <a:r>
              <a:rPr lang="en-US" altLang="zh-CN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让您的每一次亮相都信心澎湃。</a:t>
            </a:r>
          </a:p>
        </p:txBody>
      </p:sp>
      <p:pic>
        <p:nvPicPr>
          <p:cNvPr id="37893" name="图片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25" y="2603500"/>
            <a:ext cx="2166938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图片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2616200"/>
            <a:ext cx="2166938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895" name="直接连接符 29"/>
          <p:cNvCxnSpPr>
            <a:cxnSpLocks noChangeShapeType="1"/>
          </p:cNvCxnSpPr>
          <p:nvPr/>
        </p:nvCxnSpPr>
        <p:spPr bwMode="auto">
          <a:xfrm>
            <a:off x="7042150" y="4230688"/>
            <a:ext cx="4443413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文本框 3"/>
          <p:cNvSpPr txBox="1">
            <a:spLocks noChangeArrowheads="1"/>
          </p:cNvSpPr>
          <p:nvPr/>
        </p:nvSpPr>
        <p:spPr bwMode="auto">
          <a:xfrm>
            <a:off x="285750" y="257175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grpSp>
        <p:nvGrpSpPr>
          <p:cNvPr id="38915" name="组合 2"/>
          <p:cNvGrpSpPr>
            <a:grpSpLocks/>
          </p:cNvGrpSpPr>
          <p:nvPr/>
        </p:nvGrpSpPr>
        <p:grpSpPr bwMode="auto">
          <a:xfrm>
            <a:off x="1728788" y="1943100"/>
            <a:ext cx="1914525" cy="1914525"/>
            <a:chOff x="0" y="0"/>
            <a:chExt cx="1914525" cy="1914525"/>
          </a:xfrm>
        </p:grpSpPr>
        <p:sp>
          <p:nvSpPr>
            <p:cNvPr id="38938" name="矩形 4"/>
            <p:cNvSpPr>
              <a:spLocks noChangeArrowheads="1"/>
            </p:cNvSpPr>
            <p:nvPr/>
          </p:nvSpPr>
          <p:spPr bwMode="auto">
            <a:xfrm>
              <a:off x="0" y="0"/>
              <a:ext cx="1914525" cy="1914525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pic>
          <p:nvPicPr>
            <p:cNvPr id="38939" name="组合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237" y="641149"/>
              <a:ext cx="627888" cy="62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42" name="矩形 11"/>
          <p:cNvSpPr>
            <a:spLocks noChangeArrowheads="1"/>
          </p:cNvSpPr>
          <p:nvPr/>
        </p:nvSpPr>
        <p:spPr bwMode="auto">
          <a:xfrm>
            <a:off x="4000500" y="1943100"/>
            <a:ext cx="1914525" cy="1914525"/>
          </a:xfrm>
          <a:prstGeom prst="rect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8917" name="组合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2627313"/>
            <a:ext cx="6889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矩形 17"/>
          <p:cNvSpPr>
            <a:spLocks noChangeArrowheads="1"/>
          </p:cNvSpPr>
          <p:nvPr/>
        </p:nvSpPr>
        <p:spPr bwMode="auto">
          <a:xfrm>
            <a:off x="6272213" y="1943100"/>
            <a:ext cx="1914525" cy="1914525"/>
          </a:xfrm>
          <a:prstGeom prst="rect">
            <a:avLst/>
          </a:prstGeom>
          <a:solidFill>
            <a:srgbClr val="404040"/>
          </a:solidFill>
          <a:ln w="25400" cmpd="sng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8919" name="组合 1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2609850"/>
            <a:ext cx="5492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矩形 25"/>
          <p:cNvSpPr>
            <a:spLocks noChangeArrowheads="1"/>
          </p:cNvSpPr>
          <p:nvPr/>
        </p:nvSpPr>
        <p:spPr bwMode="auto">
          <a:xfrm>
            <a:off x="8543925" y="1943100"/>
            <a:ext cx="1914525" cy="1914525"/>
          </a:xfrm>
          <a:prstGeom prst="rect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8921" name="组合 2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2627313"/>
            <a:ext cx="620712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2" name="组合 32"/>
          <p:cNvGrpSpPr>
            <a:grpSpLocks/>
          </p:cNvGrpSpPr>
          <p:nvPr/>
        </p:nvGrpSpPr>
        <p:grpSpPr bwMode="auto">
          <a:xfrm>
            <a:off x="1649413" y="3943350"/>
            <a:ext cx="1993900" cy="1468438"/>
            <a:chOff x="0" y="0"/>
            <a:chExt cx="1992668" cy="1468586"/>
          </a:xfrm>
        </p:grpSpPr>
        <p:sp>
          <p:nvSpPr>
            <p:cNvPr id="38935" name="矩形 33"/>
            <p:cNvSpPr>
              <a:spLocks noChangeArrowheads="1"/>
            </p:cNvSpPr>
            <p:nvPr/>
          </p:nvSpPr>
          <p:spPr bwMode="auto">
            <a:xfrm>
              <a:off x="0" y="514479"/>
              <a:ext cx="199266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1" hangingPunct="1"/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专业PPT模板的发布，并为您提供专业的PPT个性定制服务。</a:t>
              </a:r>
              <a:endParaRPr lang="zh-CN" alt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38936" name="矩形 34"/>
            <p:cNvSpPr>
              <a:spLocks noChangeArrowheads="1"/>
            </p:cNvSpPr>
            <p:nvPr/>
          </p:nvSpPr>
          <p:spPr bwMode="auto">
            <a:xfrm>
              <a:off x="365341" y="0"/>
              <a:ext cx="14245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1" hangingPunct="1"/>
              <a:r>
                <a:rPr lang="zh-CN" altLang="en-US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添加标题 </a:t>
              </a:r>
              <a:r>
                <a:rPr lang="en-US" altLang="zh-CN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38937" name="直接连接符 35"/>
            <p:cNvCxnSpPr>
              <a:cxnSpLocks noChangeShapeType="1"/>
            </p:cNvCxnSpPr>
            <p:nvPr/>
          </p:nvCxnSpPr>
          <p:spPr bwMode="auto">
            <a:xfrm>
              <a:off x="78143" y="399539"/>
              <a:ext cx="1914525" cy="0"/>
            </a:xfrm>
            <a:prstGeom prst="line">
              <a:avLst/>
            </a:prstGeom>
            <a:noFill/>
            <a:ln w="6350">
              <a:solidFill>
                <a:srgbClr val="3B383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8923" name="组合 36"/>
          <p:cNvGrpSpPr>
            <a:grpSpLocks/>
          </p:cNvGrpSpPr>
          <p:nvPr/>
        </p:nvGrpSpPr>
        <p:grpSpPr bwMode="auto">
          <a:xfrm>
            <a:off x="3940175" y="3943350"/>
            <a:ext cx="1974850" cy="1468438"/>
            <a:chOff x="0" y="0"/>
            <a:chExt cx="1973442" cy="1468586"/>
          </a:xfrm>
        </p:grpSpPr>
        <p:sp>
          <p:nvSpPr>
            <p:cNvPr id="38932" name="矩形 37"/>
            <p:cNvSpPr>
              <a:spLocks noChangeArrowheads="1"/>
            </p:cNvSpPr>
            <p:nvPr/>
          </p:nvSpPr>
          <p:spPr bwMode="auto">
            <a:xfrm>
              <a:off x="0" y="514479"/>
              <a:ext cx="197344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1" hangingPunct="1"/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专业PPT模板的发布，并为您提供专业的PPT个性定制服务。</a:t>
              </a:r>
              <a:endParaRPr lang="zh-CN" alt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38933" name="矩形 38"/>
            <p:cNvSpPr>
              <a:spLocks noChangeArrowheads="1"/>
            </p:cNvSpPr>
            <p:nvPr/>
          </p:nvSpPr>
          <p:spPr bwMode="auto">
            <a:xfrm>
              <a:off x="355728" y="0"/>
              <a:ext cx="14800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1" hangingPunct="1"/>
              <a:r>
                <a:rPr lang="zh-CN" altLang="en-US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添加标题 </a:t>
              </a:r>
              <a:r>
                <a:rPr lang="en-US" altLang="zh-CN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38934" name="直接连接符 39"/>
            <p:cNvCxnSpPr>
              <a:cxnSpLocks noChangeShapeType="1"/>
            </p:cNvCxnSpPr>
            <p:nvPr/>
          </p:nvCxnSpPr>
          <p:spPr bwMode="auto">
            <a:xfrm>
              <a:off x="58917" y="403075"/>
              <a:ext cx="1914525" cy="0"/>
            </a:xfrm>
            <a:prstGeom prst="line">
              <a:avLst/>
            </a:prstGeom>
            <a:noFill/>
            <a:ln w="6350">
              <a:solidFill>
                <a:srgbClr val="3B383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8924" name="组合 40"/>
          <p:cNvGrpSpPr>
            <a:grpSpLocks/>
          </p:cNvGrpSpPr>
          <p:nvPr/>
        </p:nvGrpSpPr>
        <p:grpSpPr bwMode="auto">
          <a:xfrm>
            <a:off x="6264275" y="3943350"/>
            <a:ext cx="2000250" cy="1468438"/>
            <a:chOff x="0" y="0"/>
            <a:chExt cx="1999412" cy="1468586"/>
          </a:xfrm>
        </p:grpSpPr>
        <p:sp>
          <p:nvSpPr>
            <p:cNvPr id="38929" name="矩形 41"/>
            <p:cNvSpPr>
              <a:spLocks noChangeArrowheads="1"/>
            </p:cNvSpPr>
            <p:nvPr/>
          </p:nvSpPr>
          <p:spPr bwMode="auto">
            <a:xfrm>
              <a:off x="6744" y="514479"/>
              <a:ext cx="199266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1" hangingPunct="1"/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专业PPT模板的发布，并为您提供专业的PPT个性定制服务。</a:t>
              </a:r>
              <a:endParaRPr lang="zh-CN" alt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38930" name="矩形 42"/>
            <p:cNvSpPr>
              <a:spLocks noChangeArrowheads="1"/>
            </p:cNvSpPr>
            <p:nvPr/>
          </p:nvSpPr>
          <p:spPr bwMode="auto">
            <a:xfrm>
              <a:off x="372085" y="0"/>
              <a:ext cx="14185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1" hangingPunct="1"/>
              <a:r>
                <a:rPr lang="zh-CN" altLang="en-US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添加标题 </a:t>
              </a:r>
              <a:r>
                <a:rPr lang="en-US" altLang="zh-CN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38931" name="直接连接符 43"/>
            <p:cNvCxnSpPr>
              <a:cxnSpLocks noChangeShapeType="1"/>
            </p:cNvCxnSpPr>
            <p:nvPr/>
          </p:nvCxnSpPr>
          <p:spPr bwMode="auto">
            <a:xfrm>
              <a:off x="0" y="403075"/>
              <a:ext cx="1914525" cy="0"/>
            </a:xfrm>
            <a:prstGeom prst="line">
              <a:avLst/>
            </a:prstGeom>
            <a:noFill/>
            <a:ln w="6350">
              <a:solidFill>
                <a:srgbClr val="3B383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8925" name="组合 44"/>
          <p:cNvGrpSpPr>
            <a:grpSpLocks/>
          </p:cNvGrpSpPr>
          <p:nvPr/>
        </p:nvGrpSpPr>
        <p:grpSpPr bwMode="auto">
          <a:xfrm>
            <a:off x="8562975" y="3943350"/>
            <a:ext cx="1973263" cy="1468438"/>
            <a:chOff x="0" y="0"/>
            <a:chExt cx="1973442" cy="1468586"/>
          </a:xfrm>
        </p:grpSpPr>
        <p:sp>
          <p:nvSpPr>
            <p:cNvPr id="38926" name="矩形 45"/>
            <p:cNvSpPr>
              <a:spLocks noChangeArrowheads="1"/>
            </p:cNvSpPr>
            <p:nvPr/>
          </p:nvSpPr>
          <p:spPr bwMode="auto">
            <a:xfrm>
              <a:off x="0" y="514479"/>
              <a:ext cx="197344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1" hangingPunct="1"/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专业PPT模板的发布，并为您提供专业的PPT个性定制服务。</a:t>
              </a:r>
              <a:endParaRPr lang="zh-CN" alt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38927" name="矩形 46"/>
            <p:cNvSpPr>
              <a:spLocks noChangeArrowheads="1"/>
            </p:cNvSpPr>
            <p:nvPr/>
          </p:nvSpPr>
          <p:spPr bwMode="auto">
            <a:xfrm>
              <a:off x="355728" y="0"/>
              <a:ext cx="15395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1" hangingPunct="1"/>
              <a:r>
                <a:rPr lang="zh-CN" altLang="en-US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添加标题 </a:t>
              </a:r>
              <a:r>
                <a:rPr lang="en-US" altLang="zh-CN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en-US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38928" name="直接连接符 47"/>
            <p:cNvCxnSpPr>
              <a:cxnSpLocks noChangeShapeType="1"/>
            </p:cNvCxnSpPr>
            <p:nvPr/>
          </p:nvCxnSpPr>
          <p:spPr bwMode="auto">
            <a:xfrm>
              <a:off x="0" y="399539"/>
              <a:ext cx="1914525" cy="0"/>
            </a:xfrm>
            <a:prstGeom prst="line">
              <a:avLst/>
            </a:prstGeom>
            <a:noFill/>
            <a:ln w="6350">
              <a:solidFill>
                <a:srgbClr val="3B383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任意多边形 2"/>
          <p:cNvSpPr>
            <a:spLocks/>
          </p:cNvSpPr>
          <p:nvPr/>
        </p:nvSpPr>
        <p:spPr bwMode="auto">
          <a:xfrm>
            <a:off x="0" y="4213225"/>
            <a:ext cx="12192000" cy="2644775"/>
          </a:xfrm>
          <a:custGeom>
            <a:avLst/>
            <a:gdLst>
              <a:gd name="T0" fmla="*/ 8360180 w 12192000"/>
              <a:gd name="T1" fmla="*/ 0 h 2644815"/>
              <a:gd name="T2" fmla="*/ 12192000 w 12192000"/>
              <a:gd name="T3" fmla="*/ 844900 h 2644815"/>
              <a:gd name="T4" fmla="*/ 12192000 w 12192000"/>
              <a:gd name="T5" fmla="*/ 2644655 h 2644815"/>
              <a:gd name="T6" fmla="*/ 0 w 12192000"/>
              <a:gd name="T7" fmla="*/ 2644655 h 2644815"/>
              <a:gd name="T8" fmla="*/ 0 w 12192000"/>
              <a:gd name="T9" fmla="*/ 1458323 h 2644815"/>
              <a:gd name="T10" fmla="*/ 144023 w 12192000"/>
              <a:gd name="T11" fmla="*/ 1451077 h 2644815"/>
              <a:gd name="T12" fmla="*/ 8360180 w 12192000"/>
              <a:gd name="T13" fmla="*/ 0 h 26448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192000" h="2644815">
                <a:moveTo>
                  <a:pt x="8360180" y="0"/>
                </a:moveTo>
                <a:lnTo>
                  <a:pt x="12192000" y="844952"/>
                </a:lnTo>
                <a:lnTo>
                  <a:pt x="12192000" y="2644815"/>
                </a:lnTo>
                <a:lnTo>
                  <a:pt x="0" y="2644815"/>
                </a:lnTo>
                <a:lnTo>
                  <a:pt x="0" y="1458411"/>
                </a:lnTo>
                <a:lnTo>
                  <a:pt x="144023" y="1451165"/>
                </a:lnTo>
                <a:lnTo>
                  <a:pt x="8360180" y="0"/>
                </a:lnTo>
                <a:close/>
              </a:path>
            </a:pathLst>
          </a:custGeom>
          <a:solidFill>
            <a:srgbClr val="404040"/>
          </a:solidFill>
          <a:ln w="25400" cap="flat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zh-CN" altLang="en-US"/>
          </a:p>
        </p:txBody>
      </p:sp>
      <p:grpSp>
        <p:nvGrpSpPr>
          <p:cNvPr id="39939" name="组合 4"/>
          <p:cNvGrpSpPr>
            <a:grpSpLocks noChangeAspect="1"/>
          </p:cNvGrpSpPr>
          <p:nvPr/>
        </p:nvGrpSpPr>
        <p:grpSpPr bwMode="auto">
          <a:xfrm>
            <a:off x="288925" y="2157413"/>
            <a:ext cx="6448425" cy="3941762"/>
            <a:chOff x="0" y="0"/>
            <a:chExt cx="6449204" cy="3941180"/>
          </a:xfrm>
        </p:grpSpPr>
        <p:pic>
          <p:nvPicPr>
            <p:cNvPr id="39947" name="图片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449204" cy="394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8" name="图片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199" y="285692"/>
              <a:ext cx="4452312" cy="251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40" name="文本框 7"/>
          <p:cNvSpPr txBox="1">
            <a:spLocks noChangeArrowheads="1"/>
          </p:cNvSpPr>
          <p:nvPr/>
        </p:nvSpPr>
        <p:spPr bwMode="auto">
          <a:xfrm>
            <a:off x="6410325" y="5238750"/>
            <a:ext cx="51641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模板的发布，课件及汇报</a:t>
            </a:r>
            <a:r>
              <a:rPr lang="en-US" altLang="zh-CN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的美化，并为您提供专业的</a:t>
            </a:r>
            <a:r>
              <a:rPr lang="en-US" altLang="zh-CN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个性定制服务。我们秉承“给您演示的光和热”的理念，为您分担职场压力</a:t>
            </a:r>
            <a:r>
              <a:rPr lang="en-US" altLang="zh-CN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让您的每一次亮相都信心澎湃。</a:t>
            </a:r>
            <a:endParaRPr lang="en-US" sz="16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967" name="椭圆 11"/>
          <p:cNvSpPr>
            <a:spLocks noChangeArrowheads="1"/>
          </p:cNvSpPr>
          <p:nvPr/>
        </p:nvSpPr>
        <p:spPr bwMode="auto">
          <a:xfrm>
            <a:off x="6737350" y="2284413"/>
            <a:ext cx="1343025" cy="1343025"/>
          </a:xfrm>
          <a:prstGeom prst="ellipse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42" name="Freeform 188"/>
          <p:cNvSpPr>
            <a:spLocks/>
          </p:cNvSpPr>
          <p:nvPr/>
        </p:nvSpPr>
        <p:spPr bwMode="auto">
          <a:xfrm>
            <a:off x="7105650" y="2689225"/>
            <a:ext cx="609600" cy="534988"/>
          </a:xfrm>
          <a:custGeom>
            <a:avLst/>
            <a:gdLst>
              <a:gd name="T0" fmla="*/ 2147483647 w 288"/>
              <a:gd name="T1" fmla="*/ 0 h 252"/>
              <a:gd name="T2" fmla="*/ 2147483647 w 288"/>
              <a:gd name="T3" fmla="*/ 2147483647 h 252"/>
              <a:gd name="T4" fmla="*/ 2147483647 w 288"/>
              <a:gd name="T5" fmla="*/ 0 h 252"/>
              <a:gd name="T6" fmla="*/ 0 w 288"/>
              <a:gd name="T7" fmla="*/ 2147483647 h 252"/>
              <a:gd name="T8" fmla="*/ 2147483647 w 288"/>
              <a:gd name="T9" fmla="*/ 2147483647 h 252"/>
              <a:gd name="T10" fmla="*/ 2147483647 w 288"/>
              <a:gd name="T11" fmla="*/ 2147483647 h 252"/>
              <a:gd name="T12" fmla="*/ 2147483647 w 288"/>
              <a:gd name="T13" fmla="*/ 2147483647 h 252"/>
              <a:gd name="T14" fmla="*/ 2147483647 w 288"/>
              <a:gd name="T15" fmla="*/ 2147483647 h 252"/>
              <a:gd name="T16" fmla="*/ 2147483647 w 288"/>
              <a:gd name="T17" fmla="*/ 0 h 2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8" h="252">
                <a:moveTo>
                  <a:pt x="217" y="0"/>
                </a:moveTo>
                <a:cubicBezTo>
                  <a:pt x="180" y="0"/>
                  <a:pt x="144" y="44"/>
                  <a:pt x="144" y="44"/>
                </a:cubicBezTo>
                <a:cubicBezTo>
                  <a:pt x="144" y="44"/>
                  <a:pt x="108" y="0"/>
                  <a:pt x="72" y="0"/>
                </a:cubicBezTo>
                <a:cubicBezTo>
                  <a:pt x="35" y="0"/>
                  <a:pt x="0" y="18"/>
                  <a:pt x="0" y="72"/>
                </a:cubicBezTo>
                <a:cubicBezTo>
                  <a:pt x="0" y="111"/>
                  <a:pt x="36" y="144"/>
                  <a:pt x="36" y="144"/>
                </a:cubicBezTo>
                <a:cubicBezTo>
                  <a:pt x="144" y="252"/>
                  <a:pt x="144" y="252"/>
                  <a:pt x="144" y="252"/>
                </a:cubicBezTo>
                <a:cubicBezTo>
                  <a:pt x="252" y="144"/>
                  <a:pt x="252" y="144"/>
                  <a:pt x="252" y="144"/>
                </a:cubicBezTo>
                <a:cubicBezTo>
                  <a:pt x="252" y="144"/>
                  <a:pt x="288" y="111"/>
                  <a:pt x="288" y="72"/>
                </a:cubicBezTo>
                <a:cubicBezTo>
                  <a:pt x="288" y="18"/>
                  <a:pt x="253" y="0"/>
                  <a:pt x="21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969" name="椭圆 18"/>
          <p:cNvSpPr>
            <a:spLocks noChangeArrowheads="1"/>
          </p:cNvSpPr>
          <p:nvPr/>
        </p:nvSpPr>
        <p:spPr bwMode="auto">
          <a:xfrm>
            <a:off x="8389938" y="2287588"/>
            <a:ext cx="1341437" cy="1343025"/>
          </a:xfrm>
          <a:prstGeom prst="ellipse">
            <a:avLst/>
          </a:prstGeom>
          <a:solidFill>
            <a:srgbClr val="404040"/>
          </a:solidFill>
          <a:ln w="25400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9944" name="组合 1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2663825"/>
            <a:ext cx="5969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1" name="椭圆 25"/>
          <p:cNvSpPr>
            <a:spLocks noChangeArrowheads="1"/>
          </p:cNvSpPr>
          <p:nvPr/>
        </p:nvSpPr>
        <p:spPr bwMode="auto">
          <a:xfrm>
            <a:off x="10040938" y="2284413"/>
            <a:ext cx="1343025" cy="1343025"/>
          </a:xfrm>
          <a:prstGeom prst="ellipse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9946" name="组合 2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763" y="2724150"/>
            <a:ext cx="43973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915988"/>
            <a:ext cx="6986588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38113"/>
            <a:ext cx="6935787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图片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7"/>
          <a:stretch>
            <a:fillRect/>
          </a:stretch>
        </p:blipFill>
        <p:spPr bwMode="auto">
          <a:xfrm>
            <a:off x="0" y="5395913"/>
            <a:ext cx="12192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文本框 8"/>
          <p:cNvSpPr txBox="1">
            <a:spLocks noChangeArrowheads="1"/>
          </p:cNvSpPr>
          <p:nvPr/>
        </p:nvSpPr>
        <p:spPr bwMode="auto">
          <a:xfrm>
            <a:off x="2859088" y="1933575"/>
            <a:ext cx="69627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6600" b="1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携手共创美好未来</a:t>
            </a:r>
          </a:p>
        </p:txBody>
      </p:sp>
      <p:sp>
        <p:nvSpPr>
          <p:cNvPr id="40966" name="矩形 9"/>
          <p:cNvSpPr>
            <a:spLocks noChangeArrowheads="1"/>
          </p:cNvSpPr>
          <p:nvPr/>
        </p:nvSpPr>
        <p:spPr bwMode="auto">
          <a:xfrm>
            <a:off x="2859088" y="3133725"/>
            <a:ext cx="6516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 eaLnBrk="1" hangingPunct="1"/>
            <a:r>
              <a:rPr lang="en-US" altLang="zh-CN">
                <a:solidFill>
                  <a:srgbClr val="404040"/>
                </a:solidFill>
                <a:latin typeface="Arial" pitchFamily="34" charset="0"/>
              </a:rPr>
              <a:t>Professional Commercial Project Plan</a:t>
            </a:r>
            <a:endParaRPr lang="zh-CN" altLang="en-US">
              <a:solidFill>
                <a:srgbClr val="404040"/>
              </a:solidFill>
            </a:endParaRPr>
          </a:p>
        </p:txBody>
      </p:sp>
      <p:sp>
        <p:nvSpPr>
          <p:cNvPr id="40967" name="文本框 10"/>
          <p:cNvSpPr txBox="1">
            <a:spLocks noChangeArrowheads="1"/>
          </p:cNvSpPr>
          <p:nvPr/>
        </p:nvSpPr>
        <p:spPr bwMode="auto">
          <a:xfrm>
            <a:off x="4202113" y="3781425"/>
            <a:ext cx="3657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>
                <a:latin typeface="微软雅黑" pitchFamily="34" charset="-122"/>
                <a:ea typeface="微软雅黑" pitchFamily="34" charset="-122"/>
              </a:rPr>
              <a:t>封面和内页所有素材均可自由编辑</a:t>
            </a:r>
          </a:p>
        </p:txBody>
      </p:sp>
      <p:sp>
        <p:nvSpPr>
          <p:cNvPr id="40968" name="圆角矩形 11"/>
          <p:cNvSpPr>
            <a:spLocks noChangeArrowheads="1"/>
          </p:cNvSpPr>
          <p:nvPr/>
        </p:nvSpPr>
        <p:spPr bwMode="auto">
          <a:xfrm>
            <a:off x="4191000" y="3706813"/>
            <a:ext cx="3657600" cy="496887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C200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矩形 51"/>
          <p:cNvSpPr>
            <a:spLocks noChangeArrowheads="1"/>
          </p:cNvSpPr>
          <p:nvPr/>
        </p:nvSpPr>
        <p:spPr bwMode="auto">
          <a:xfrm>
            <a:off x="746125" y="446088"/>
            <a:ext cx="10634663" cy="1835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9D9D9"/>
              </a:gs>
            </a:gsLst>
            <a:lin ang="5400000" scaled="1"/>
          </a:gradFill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 sz="3100">
              <a:solidFill>
                <a:srgbClr val="FFFFFF"/>
              </a:solidFill>
              <a:sym typeface="宋体" pitchFamily="2" charset="-122"/>
            </a:endParaRPr>
          </a:p>
        </p:txBody>
      </p:sp>
      <p:sp>
        <p:nvSpPr>
          <p:cNvPr id="41987" name="文本框 14"/>
          <p:cNvSpPr txBox="1">
            <a:spLocks noChangeArrowheads="1"/>
          </p:cNvSpPr>
          <p:nvPr/>
        </p:nvSpPr>
        <p:spPr bwMode="auto">
          <a:xfrm>
            <a:off x="1604963" y="652463"/>
            <a:ext cx="984408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eaLnBrk="1" hangingPunct="1"/>
            <a:r>
              <a:rPr lang="zh-CN" altLang="en-US" sz="88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赠可编辑标志图标</a:t>
            </a:r>
          </a:p>
        </p:txBody>
      </p:sp>
      <p:sp>
        <p:nvSpPr>
          <p:cNvPr id="41988" name="Freeform 13"/>
          <p:cNvSpPr>
            <a:spLocks noEditPoints="1"/>
          </p:cNvSpPr>
          <p:nvPr/>
        </p:nvSpPr>
        <p:spPr bwMode="auto">
          <a:xfrm>
            <a:off x="754063" y="2533650"/>
            <a:ext cx="228600" cy="292100"/>
          </a:xfrm>
          <a:custGeom>
            <a:avLst/>
            <a:gdLst>
              <a:gd name="T0" fmla="*/ 2147483647 w 74"/>
              <a:gd name="T1" fmla="*/ 2147483647 h 95"/>
              <a:gd name="T2" fmla="*/ 2147483647 w 74"/>
              <a:gd name="T3" fmla="*/ 2147483647 h 95"/>
              <a:gd name="T4" fmla="*/ 2147483647 w 74"/>
              <a:gd name="T5" fmla="*/ 2147483647 h 95"/>
              <a:gd name="T6" fmla="*/ 2147483647 w 74"/>
              <a:gd name="T7" fmla="*/ 2147483647 h 95"/>
              <a:gd name="T8" fmla="*/ 2147483647 w 74"/>
              <a:gd name="T9" fmla="*/ 2147483647 h 95"/>
              <a:gd name="T10" fmla="*/ 2147483647 w 74"/>
              <a:gd name="T11" fmla="*/ 2147483647 h 95"/>
              <a:gd name="T12" fmla="*/ 2147483647 w 74"/>
              <a:gd name="T13" fmla="*/ 2147483647 h 95"/>
              <a:gd name="T14" fmla="*/ 2147483647 w 74"/>
              <a:gd name="T15" fmla="*/ 2147483647 h 95"/>
              <a:gd name="T16" fmla="*/ 2147483647 w 74"/>
              <a:gd name="T17" fmla="*/ 2147483647 h 95"/>
              <a:gd name="T18" fmla="*/ 2147483647 w 74"/>
              <a:gd name="T19" fmla="*/ 2147483647 h 95"/>
              <a:gd name="T20" fmla="*/ 2147483647 w 74"/>
              <a:gd name="T21" fmla="*/ 2147483647 h 95"/>
              <a:gd name="T22" fmla="*/ 2147483647 w 74"/>
              <a:gd name="T23" fmla="*/ 2147483647 h 95"/>
              <a:gd name="T24" fmla="*/ 2147483647 w 74"/>
              <a:gd name="T25" fmla="*/ 2147483647 h 95"/>
              <a:gd name="T26" fmla="*/ 2147483647 w 74"/>
              <a:gd name="T27" fmla="*/ 2147483647 h 95"/>
              <a:gd name="T28" fmla="*/ 2147483647 w 74"/>
              <a:gd name="T29" fmla="*/ 2147483647 h 95"/>
              <a:gd name="T30" fmla="*/ 2147483647 w 74"/>
              <a:gd name="T31" fmla="*/ 2147483647 h 95"/>
              <a:gd name="T32" fmla="*/ 2147483647 w 74"/>
              <a:gd name="T33" fmla="*/ 2147483647 h 95"/>
              <a:gd name="T34" fmla="*/ 2147483647 w 74"/>
              <a:gd name="T35" fmla="*/ 2147483647 h 95"/>
              <a:gd name="T36" fmla="*/ 2147483647 w 74"/>
              <a:gd name="T37" fmla="*/ 2147483647 h 95"/>
              <a:gd name="T38" fmla="*/ 2147483647 w 74"/>
              <a:gd name="T39" fmla="*/ 2147483647 h 95"/>
              <a:gd name="T40" fmla="*/ 2147483647 w 74"/>
              <a:gd name="T41" fmla="*/ 2147483647 h 95"/>
              <a:gd name="T42" fmla="*/ 2147483647 w 74"/>
              <a:gd name="T43" fmla="*/ 2147483647 h 95"/>
              <a:gd name="T44" fmla="*/ 2147483647 w 74"/>
              <a:gd name="T45" fmla="*/ 2147483647 h 95"/>
              <a:gd name="T46" fmla="*/ 2147483647 w 74"/>
              <a:gd name="T47" fmla="*/ 2147483647 h 95"/>
              <a:gd name="T48" fmla="*/ 2147483647 w 74"/>
              <a:gd name="T49" fmla="*/ 2147483647 h 95"/>
              <a:gd name="T50" fmla="*/ 2147483647 w 74"/>
              <a:gd name="T51" fmla="*/ 2147483647 h 95"/>
              <a:gd name="T52" fmla="*/ 2147483647 w 74"/>
              <a:gd name="T53" fmla="*/ 2147483647 h 95"/>
              <a:gd name="T54" fmla="*/ 2147483647 w 74"/>
              <a:gd name="T55" fmla="*/ 2147483647 h 95"/>
              <a:gd name="T56" fmla="*/ 2147483647 w 74"/>
              <a:gd name="T57" fmla="*/ 2147483647 h 95"/>
              <a:gd name="T58" fmla="*/ 2147483647 w 74"/>
              <a:gd name="T59" fmla="*/ 2147483647 h 95"/>
              <a:gd name="T60" fmla="*/ 2147483647 w 74"/>
              <a:gd name="T61" fmla="*/ 2147483647 h 95"/>
              <a:gd name="T62" fmla="*/ 2147483647 w 74"/>
              <a:gd name="T63" fmla="*/ 2147483647 h 95"/>
              <a:gd name="T64" fmla="*/ 2147483647 w 74"/>
              <a:gd name="T65" fmla="*/ 0 h 95"/>
              <a:gd name="T66" fmla="*/ 2147483647 w 74"/>
              <a:gd name="T67" fmla="*/ 2147483647 h 95"/>
              <a:gd name="T68" fmla="*/ 2147483647 w 74"/>
              <a:gd name="T69" fmla="*/ 2147483647 h 95"/>
              <a:gd name="T70" fmla="*/ 0 w 74"/>
              <a:gd name="T71" fmla="*/ 2147483647 h 95"/>
              <a:gd name="T72" fmla="*/ 2147483647 w 74"/>
              <a:gd name="T73" fmla="*/ 2147483647 h 95"/>
              <a:gd name="T74" fmla="*/ 2147483647 w 74"/>
              <a:gd name="T75" fmla="*/ 2147483647 h 95"/>
              <a:gd name="T76" fmla="*/ 2147483647 w 74"/>
              <a:gd name="T77" fmla="*/ 2147483647 h 95"/>
              <a:gd name="T78" fmla="*/ 2147483647 w 74"/>
              <a:gd name="T79" fmla="*/ 2147483647 h 95"/>
              <a:gd name="T80" fmla="*/ 2147483647 w 74"/>
              <a:gd name="T81" fmla="*/ 2147483647 h 95"/>
              <a:gd name="T82" fmla="*/ 2147483647 w 74"/>
              <a:gd name="T83" fmla="*/ 0 h 9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4" h="95">
                <a:moveTo>
                  <a:pt x="16" y="84"/>
                </a:moveTo>
                <a:cubicBezTo>
                  <a:pt x="16" y="39"/>
                  <a:pt x="16" y="39"/>
                  <a:pt x="16" y="39"/>
                </a:cubicBezTo>
                <a:cubicBezTo>
                  <a:pt x="22" y="39"/>
                  <a:pt x="22" y="39"/>
                  <a:pt x="22" y="39"/>
                </a:cubicBezTo>
                <a:cubicBezTo>
                  <a:pt x="22" y="84"/>
                  <a:pt x="22" y="84"/>
                  <a:pt x="22" y="84"/>
                </a:cubicBezTo>
                <a:cubicBezTo>
                  <a:pt x="16" y="84"/>
                  <a:pt x="16" y="84"/>
                  <a:pt x="16" y="84"/>
                </a:cubicBezTo>
                <a:moveTo>
                  <a:pt x="34" y="84"/>
                </a:moveTo>
                <a:cubicBezTo>
                  <a:pt x="34" y="39"/>
                  <a:pt x="34" y="39"/>
                  <a:pt x="34" y="39"/>
                </a:cubicBezTo>
                <a:cubicBezTo>
                  <a:pt x="40" y="39"/>
                  <a:pt x="40" y="39"/>
                  <a:pt x="40" y="39"/>
                </a:cubicBezTo>
                <a:cubicBezTo>
                  <a:pt x="40" y="84"/>
                  <a:pt x="40" y="84"/>
                  <a:pt x="40" y="84"/>
                </a:cubicBezTo>
                <a:cubicBezTo>
                  <a:pt x="34" y="84"/>
                  <a:pt x="34" y="84"/>
                  <a:pt x="34" y="84"/>
                </a:cubicBezTo>
                <a:moveTo>
                  <a:pt x="52" y="84"/>
                </a:moveTo>
                <a:cubicBezTo>
                  <a:pt x="52" y="39"/>
                  <a:pt x="52" y="39"/>
                  <a:pt x="52" y="39"/>
                </a:cubicBezTo>
                <a:cubicBezTo>
                  <a:pt x="58" y="39"/>
                  <a:pt x="58" y="39"/>
                  <a:pt x="58" y="39"/>
                </a:cubicBezTo>
                <a:cubicBezTo>
                  <a:pt x="58" y="84"/>
                  <a:pt x="58" y="84"/>
                  <a:pt x="58" y="84"/>
                </a:cubicBezTo>
                <a:cubicBezTo>
                  <a:pt x="52" y="84"/>
                  <a:pt x="52" y="84"/>
                  <a:pt x="52" y="84"/>
                </a:cubicBezTo>
                <a:moveTo>
                  <a:pt x="64" y="27"/>
                </a:moveTo>
                <a:cubicBezTo>
                  <a:pt x="10" y="27"/>
                  <a:pt x="10" y="27"/>
                  <a:pt x="10" y="27"/>
                </a:cubicBezTo>
                <a:cubicBezTo>
                  <a:pt x="7" y="27"/>
                  <a:pt x="4" y="30"/>
                  <a:pt x="4" y="33"/>
                </a:cubicBezTo>
                <a:cubicBezTo>
                  <a:pt x="4" y="34"/>
                  <a:pt x="4" y="34"/>
                  <a:pt x="4" y="34"/>
                </a:cubicBezTo>
                <a:cubicBezTo>
                  <a:pt x="4" y="34"/>
                  <a:pt x="4" y="34"/>
                  <a:pt x="4" y="34"/>
                </a:cubicBezTo>
                <a:cubicBezTo>
                  <a:pt x="4" y="88"/>
                  <a:pt x="4" y="88"/>
                  <a:pt x="4" y="88"/>
                </a:cubicBezTo>
                <a:cubicBezTo>
                  <a:pt x="4" y="89"/>
                  <a:pt x="4" y="89"/>
                  <a:pt x="4" y="89"/>
                </a:cubicBezTo>
                <a:cubicBezTo>
                  <a:pt x="4" y="89"/>
                  <a:pt x="4" y="89"/>
                  <a:pt x="4" y="89"/>
                </a:cubicBezTo>
                <a:cubicBezTo>
                  <a:pt x="4" y="93"/>
                  <a:pt x="7" y="95"/>
                  <a:pt x="10" y="95"/>
                </a:cubicBezTo>
                <a:cubicBezTo>
                  <a:pt x="64" y="95"/>
                  <a:pt x="64" y="95"/>
                  <a:pt x="64" y="95"/>
                </a:cubicBezTo>
                <a:cubicBezTo>
                  <a:pt x="67" y="95"/>
                  <a:pt x="70" y="93"/>
                  <a:pt x="70" y="89"/>
                </a:cubicBezTo>
                <a:cubicBezTo>
                  <a:pt x="70" y="89"/>
                  <a:pt x="70" y="89"/>
                  <a:pt x="70" y="89"/>
                </a:cubicBezTo>
                <a:cubicBezTo>
                  <a:pt x="70" y="88"/>
                  <a:pt x="70" y="88"/>
                  <a:pt x="70" y="88"/>
                </a:cubicBezTo>
                <a:cubicBezTo>
                  <a:pt x="70" y="34"/>
                  <a:pt x="70" y="34"/>
                  <a:pt x="70" y="34"/>
                </a:cubicBezTo>
                <a:cubicBezTo>
                  <a:pt x="70" y="34"/>
                  <a:pt x="70" y="34"/>
                  <a:pt x="70" y="34"/>
                </a:cubicBezTo>
                <a:cubicBezTo>
                  <a:pt x="70" y="33"/>
                  <a:pt x="70" y="33"/>
                  <a:pt x="70" y="33"/>
                </a:cubicBezTo>
                <a:cubicBezTo>
                  <a:pt x="70" y="30"/>
                  <a:pt x="67" y="27"/>
                  <a:pt x="64" y="27"/>
                </a:cubicBezTo>
                <a:moveTo>
                  <a:pt x="37" y="0"/>
                </a:moveTo>
                <a:cubicBezTo>
                  <a:pt x="32" y="0"/>
                  <a:pt x="28" y="3"/>
                  <a:pt x="28" y="8"/>
                </a:cubicBezTo>
                <a:cubicBezTo>
                  <a:pt x="6" y="8"/>
                  <a:pt x="6" y="8"/>
                  <a:pt x="6" y="8"/>
                </a:cubicBezTo>
                <a:cubicBezTo>
                  <a:pt x="3" y="8"/>
                  <a:pt x="0" y="11"/>
                  <a:pt x="0" y="14"/>
                </a:cubicBezTo>
                <a:cubicBezTo>
                  <a:pt x="0" y="17"/>
                  <a:pt x="3" y="20"/>
                  <a:pt x="6" y="20"/>
                </a:cubicBezTo>
                <a:cubicBezTo>
                  <a:pt x="69" y="20"/>
                  <a:pt x="69" y="20"/>
                  <a:pt x="69" y="20"/>
                </a:cubicBezTo>
                <a:cubicBezTo>
                  <a:pt x="72" y="20"/>
                  <a:pt x="74" y="17"/>
                  <a:pt x="74" y="14"/>
                </a:cubicBezTo>
                <a:cubicBezTo>
                  <a:pt x="74" y="11"/>
                  <a:pt x="72" y="8"/>
                  <a:pt x="69" y="8"/>
                </a:cubicBezTo>
                <a:cubicBezTo>
                  <a:pt x="47" y="8"/>
                  <a:pt x="47" y="8"/>
                  <a:pt x="47" y="8"/>
                </a:cubicBezTo>
                <a:cubicBezTo>
                  <a:pt x="47" y="3"/>
                  <a:pt x="42" y="0"/>
                  <a:pt x="37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989" name="Freeform 14"/>
          <p:cNvSpPr>
            <a:spLocks noEditPoints="1"/>
          </p:cNvSpPr>
          <p:nvPr/>
        </p:nvSpPr>
        <p:spPr bwMode="auto">
          <a:xfrm>
            <a:off x="2017713" y="2605088"/>
            <a:ext cx="412750" cy="201612"/>
          </a:xfrm>
          <a:custGeom>
            <a:avLst/>
            <a:gdLst>
              <a:gd name="T0" fmla="*/ 2147483647 w 134"/>
              <a:gd name="T1" fmla="*/ 2147483647 h 66"/>
              <a:gd name="T2" fmla="*/ 2147483647 w 134"/>
              <a:gd name="T3" fmla="*/ 2147483647 h 66"/>
              <a:gd name="T4" fmla="*/ 2147483647 w 134"/>
              <a:gd name="T5" fmla="*/ 2147483647 h 66"/>
              <a:gd name="T6" fmla="*/ 2147483647 w 134"/>
              <a:gd name="T7" fmla="*/ 2147483647 h 66"/>
              <a:gd name="T8" fmla="*/ 2147483647 w 134"/>
              <a:gd name="T9" fmla="*/ 2147483647 h 66"/>
              <a:gd name="T10" fmla="*/ 2147483647 w 134"/>
              <a:gd name="T11" fmla="*/ 2147483647 h 66"/>
              <a:gd name="T12" fmla="*/ 2147483647 w 134"/>
              <a:gd name="T13" fmla="*/ 2147483647 h 66"/>
              <a:gd name="T14" fmla="*/ 2147483647 w 134"/>
              <a:gd name="T15" fmla="*/ 2147483647 h 66"/>
              <a:gd name="T16" fmla="*/ 2147483647 w 134"/>
              <a:gd name="T17" fmla="*/ 2147483647 h 66"/>
              <a:gd name="T18" fmla="*/ 2147483647 w 134"/>
              <a:gd name="T19" fmla="*/ 0 h 66"/>
              <a:gd name="T20" fmla="*/ 2147483647 w 134"/>
              <a:gd name="T21" fmla="*/ 0 h 66"/>
              <a:gd name="T22" fmla="*/ 2147483647 w 134"/>
              <a:gd name="T23" fmla="*/ 2147483647 h 66"/>
              <a:gd name="T24" fmla="*/ 2147483647 w 134"/>
              <a:gd name="T25" fmla="*/ 2147483647 h 66"/>
              <a:gd name="T26" fmla="*/ 0 w 134"/>
              <a:gd name="T27" fmla="*/ 2147483647 h 66"/>
              <a:gd name="T28" fmla="*/ 0 w 134"/>
              <a:gd name="T29" fmla="*/ 2147483647 h 66"/>
              <a:gd name="T30" fmla="*/ 2147483647 w 134"/>
              <a:gd name="T31" fmla="*/ 2147483647 h 66"/>
              <a:gd name="T32" fmla="*/ 2147483647 w 134"/>
              <a:gd name="T33" fmla="*/ 2147483647 h 66"/>
              <a:gd name="T34" fmla="*/ 2147483647 w 134"/>
              <a:gd name="T35" fmla="*/ 2147483647 h 66"/>
              <a:gd name="T36" fmla="*/ 2147483647 w 134"/>
              <a:gd name="T37" fmla="*/ 2147483647 h 66"/>
              <a:gd name="T38" fmla="*/ 2147483647 w 134"/>
              <a:gd name="T39" fmla="*/ 2147483647 h 66"/>
              <a:gd name="T40" fmla="*/ 2147483647 w 134"/>
              <a:gd name="T41" fmla="*/ 2147483647 h 66"/>
              <a:gd name="T42" fmla="*/ 2147483647 w 134"/>
              <a:gd name="T43" fmla="*/ 0 h 6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4" h="66">
                <a:moveTo>
                  <a:pt x="28" y="55"/>
                </a:moveTo>
                <a:cubicBezTo>
                  <a:pt x="25" y="55"/>
                  <a:pt x="23" y="52"/>
                  <a:pt x="23" y="50"/>
                </a:cubicBezTo>
                <a:cubicBezTo>
                  <a:pt x="23" y="17"/>
                  <a:pt x="23" y="17"/>
                  <a:pt x="23" y="17"/>
                </a:cubicBezTo>
                <a:cubicBezTo>
                  <a:pt x="23" y="14"/>
                  <a:pt x="25" y="12"/>
                  <a:pt x="28" y="12"/>
                </a:cubicBezTo>
                <a:cubicBezTo>
                  <a:pt x="118" y="12"/>
                  <a:pt x="118" y="12"/>
                  <a:pt x="118" y="12"/>
                </a:cubicBezTo>
                <a:cubicBezTo>
                  <a:pt x="120" y="12"/>
                  <a:pt x="123" y="14"/>
                  <a:pt x="123" y="17"/>
                </a:cubicBezTo>
                <a:cubicBezTo>
                  <a:pt x="123" y="50"/>
                  <a:pt x="123" y="50"/>
                  <a:pt x="123" y="50"/>
                </a:cubicBezTo>
                <a:cubicBezTo>
                  <a:pt x="123" y="52"/>
                  <a:pt x="120" y="55"/>
                  <a:pt x="118" y="55"/>
                </a:cubicBezTo>
                <a:cubicBezTo>
                  <a:pt x="28" y="55"/>
                  <a:pt x="28" y="55"/>
                  <a:pt x="28" y="55"/>
                </a:cubicBezTo>
                <a:moveTo>
                  <a:pt x="118" y="0"/>
                </a:moveTo>
                <a:cubicBezTo>
                  <a:pt x="28" y="0"/>
                  <a:pt x="28" y="0"/>
                  <a:pt x="28" y="0"/>
                </a:cubicBezTo>
                <a:cubicBezTo>
                  <a:pt x="20" y="0"/>
                  <a:pt x="13" y="6"/>
                  <a:pt x="12" y="14"/>
                </a:cubicBezTo>
                <a:cubicBezTo>
                  <a:pt x="11" y="13"/>
                  <a:pt x="9" y="12"/>
                  <a:pt x="6" y="12"/>
                </a:cubicBezTo>
                <a:cubicBezTo>
                  <a:pt x="3" y="12"/>
                  <a:pt x="0" y="14"/>
                  <a:pt x="0" y="1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1"/>
                  <a:pt x="3" y="54"/>
                  <a:pt x="6" y="54"/>
                </a:cubicBezTo>
                <a:cubicBezTo>
                  <a:pt x="9" y="54"/>
                  <a:pt x="11" y="53"/>
                  <a:pt x="12" y="51"/>
                </a:cubicBezTo>
                <a:cubicBezTo>
                  <a:pt x="13" y="60"/>
                  <a:pt x="20" y="66"/>
                  <a:pt x="28" y="66"/>
                </a:cubicBezTo>
                <a:cubicBezTo>
                  <a:pt x="118" y="66"/>
                  <a:pt x="118" y="66"/>
                  <a:pt x="118" y="66"/>
                </a:cubicBezTo>
                <a:cubicBezTo>
                  <a:pt x="127" y="66"/>
                  <a:pt x="134" y="59"/>
                  <a:pt x="134" y="50"/>
                </a:cubicBezTo>
                <a:cubicBezTo>
                  <a:pt x="134" y="17"/>
                  <a:pt x="134" y="17"/>
                  <a:pt x="134" y="17"/>
                </a:cubicBezTo>
                <a:cubicBezTo>
                  <a:pt x="134" y="8"/>
                  <a:pt x="127" y="0"/>
                  <a:pt x="118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990" name="Freeform 15"/>
          <p:cNvSpPr>
            <a:spLocks noEditPoints="1"/>
          </p:cNvSpPr>
          <p:nvPr/>
        </p:nvSpPr>
        <p:spPr bwMode="auto">
          <a:xfrm>
            <a:off x="1360488" y="2565400"/>
            <a:ext cx="279400" cy="279400"/>
          </a:xfrm>
          <a:custGeom>
            <a:avLst/>
            <a:gdLst>
              <a:gd name="T0" fmla="*/ 2147483647 w 91"/>
              <a:gd name="T1" fmla="*/ 2147483647 h 91"/>
              <a:gd name="T2" fmla="*/ 2147483647 w 91"/>
              <a:gd name="T3" fmla="*/ 2147483647 h 91"/>
              <a:gd name="T4" fmla="*/ 2147483647 w 91"/>
              <a:gd name="T5" fmla="*/ 2147483647 h 91"/>
              <a:gd name="T6" fmla="*/ 2147483647 w 91"/>
              <a:gd name="T7" fmla="*/ 2147483647 h 91"/>
              <a:gd name="T8" fmla="*/ 2147483647 w 91"/>
              <a:gd name="T9" fmla="*/ 2147483647 h 91"/>
              <a:gd name="T10" fmla="*/ 2147483647 w 91"/>
              <a:gd name="T11" fmla="*/ 2147483647 h 91"/>
              <a:gd name="T12" fmla="*/ 2147483647 w 91"/>
              <a:gd name="T13" fmla="*/ 2147483647 h 91"/>
              <a:gd name="T14" fmla="*/ 2147483647 w 91"/>
              <a:gd name="T15" fmla="*/ 2147483647 h 91"/>
              <a:gd name="T16" fmla="*/ 2147483647 w 91"/>
              <a:gd name="T17" fmla="*/ 2147483647 h 91"/>
              <a:gd name="T18" fmla="*/ 2147483647 w 91"/>
              <a:gd name="T19" fmla="*/ 0 h 91"/>
              <a:gd name="T20" fmla="*/ 2147483647 w 91"/>
              <a:gd name="T21" fmla="*/ 0 h 91"/>
              <a:gd name="T22" fmla="*/ 2147483647 w 91"/>
              <a:gd name="T23" fmla="*/ 2147483647 h 91"/>
              <a:gd name="T24" fmla="*/ 2147483647 w 91"/>
              <a:gd name="T25" fmla="*/ 2147483647 h 91"/>
              <a:gd name="T26" fmla="*/ 2147483647 w 91"/>
              <a:gd name="T27" fmla="*/ 2147483647 h 91"/>
              <a:gd name="T28" fmla="*/ 2147483647 w 91"/>
              <a:gd name="T29" fmla="*/ 2147483647 h 91"/>
              <a:gd name="T30" fmla="*/ 2147483647 w 91"/>
              <a:gd name="T31" fmla="*/ 2147483647 h 91"/>
              <a:gd name="T32" fmla="*/ 2147483647 w 91"/>
              <a:gd name="T33" fmla="*/ 2147483647 h 91"/>
              <a:gd name="T34" fmla="*/ 0 w 91"/>
              <a:gd name="T35" fmla="*/ 2147483647 h 91"/>
              <a:gd name="T36" fmla="*/ 0 w 91"/>
              <a:gd name="T37" fmla="*/ 2147483647 h 91"/>
              <a:gd name="T38" fmla="*/ 2147483647 w 91"/>
              <a:gd name="T39" fmla="*/ 2147483647 h 91"/>
              <a:gd name="T40" fmla="*/ 2147483647 w 91"/>
              <a:gd name="T41" fmla="*/ 2147483647 h 91"/>
              <a:gd name="T42" fmla="*/ 2147483647 w 91"/>
              <a:gd name="T43" fmla="*/ 2147483647 h 91"/>
              <a:gd name="T44" fmla="*/ 2147483647 w 91"/>
              <a:gd name="T45" fmla="*/ 2147483647 h 91"/>
              <a:gd name="T46" fmla="*/ 2147483647 w 91"/>
              <a:gd name="T47" fmla="*/ 2147483647 h 91"/>
              <a:gd name="T48" fmla="*/ 2147483647 w 91"/>
              <a:gd name="T49" fmla="*/ 2147483647 h 91"/>
              <a:gd name="T50" fmla="*/ 2147483647 w 91"/>
              <a:gd name="T51" fmla="*/ 2147483647 h 91"/>
              <a:gd name="T52" fmla="*/ 2147483647 w 91"/>
              <a:gd name="T53" fmla="*/ 2147483647 h 91"/>
              <a:gd name="T54" fmla="*/ 2147483647 w 91"/>
              <a:gd name="T55" fmla="*/ 2147483647 h 91"/>
              <a:gd name="T56" fmla="*/ 2147483647 w 91"/>
              <a:gd name="T57" fmla="*/ 2147483647 h 91"/>
              <a:gd name="T58" fmla="*/ 2147483647 w 91"/>
              <a:gd name="T59" fmla="*/ 2147483647 h 91"/>
              <a:gd name="T60" fmla="*/ 2147483647 w 91"/>
              <a:gd name="T61" fmla="*/ 2147483647 h 91"/>
              <a:gd name="T62" fmla="*/ 2147483647 w 91"/>
              <a:gd name="T63" fmla="*/ 2147483647 h 91"/>
              <a:gd name="T64" fmla="*/ 2147483647 w 91"/>
              <a:gd name="T65" fmla="*/ 2147483647 h 91"/>
              <a:gd name="T66" fmla="*/ 2147483647 w 91"/>
              <a:gd name="T67" fmla="*/ 2147483647 h 91"/>
              <a:gd name="T68" fmla="*/ 2147483647 w 91"/>
              <a:gd name="T69" fmla="*/ 2147483647 h 91"/>
              <a:gd name="T70" fmla="*/ 2147483647 w 91"/>
              <a:gd name="T71" fmla="*/ 2147483647 h 91"/>
              <a:gd name="T72" fmla="*/ 2147483647 w 91"/>
              <a:gd name="T73" fmla="*/ 2147483647 h 91"/>
              <a:gd name="T74" fmla="*/ 2147483647 w 91"/>
              <a:gd name="T75" fmla="*/ 2147483647 h 91"/>
              <a:gd name="T76" fmla="*/ 2147483647 w 91"/>
              <a:gd name="T77" fmla="*/ 2147483647 h 91"/>
              <a:gd name="T78" fmla="*/ 2147483647 w 91"/>
              <a:gd name="T79" fmla="*/ 2147483647 h 91"/>
              <a:gd name="T80" fmla="*/ 2147483647 w 91"/>
              <a:gd name="T81" fmla="*/ 2147483647 h 91"/>
              <a:gd name="T82" fmla="*/ 2147483647 w 91"/>
              <a:gd name="T83" fmla="*/ 0 h 9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1" h="91">
                <a:moveTo>
                  <a:pt x="46" y="64"/>
                </a:moveTo>
                <a:cubicBezTo>
                  <a:pt x="40" y="64"/>
                  <a:pt x="36" y="62"/>
                  <a:pt x="32" y="59"/>
                </a:cubicBezTo>
                <a:cubicBezTo>
                  <a:pt x="29" y="55"/>
                  <a:pt x="26" y="50"/>
                  <a:pt x="26" y="45"/>
                </a:cubicBezTo>
                <a:cubicBezTo>
                  <a:pt x="26" y="39"/>
                  <a:pt x="29" y="35"/>
                  <a:pt x="32" y="31"/>
                </a:cubicBezTo>
                <a:cubicBezTo>
                  <a:pt x="36" y="27"/>
                  <a:pt x="40" y="25"/>
                  <a:pt x="46" y="25"/>
                </a:cubicBezTo>
                <a:cubicBezTo>
                  <a:pt x="51" y="25"/>
                  <a:pt x="56" y="27"/>
                  <a:pt x="60" y="31"/>
                </a:cubicBezTo>
                <a:cubicBezTo>
                  <a:pt x="63" y="35"/>
                  <a:pt x="65" y="39"/>
                  <a:pt x="65" y="45"/>
                </a:cubicBezTo>
                <a:cubicBezTo>
                  <a:pt x="65" y="50"/>
                  <a:pt x="63" y="55"/>
                  <a:pt x="60" y="59"/>
                </a:cubicBezTo>
                <a:cubicBezTo>
                  <a:pt x="56" y="62"/>
                  <a:pt x="51" y="64"/>
                  <a:pt x="46" y="64"/>
                </a:cubicBezTo>
                <a:moveTo>
                  <a:pt x="53" y="0"/>
                </a:moveTo>
                <a:cubicBezTo>
                  <a:pt x="39" y="0"/>
                  <a:pt x="39" y="0"/>
                  <a:pt x="39" y="0"/>
                </a:cubicBezTo>
                <a:cubicBezTo>
                  <a:pt x="39" y="10"/>
                  <a:pt x="39" y="10"/>
                  <a:pt x="39" y="10"/>
                </a:cubicBezTo>
                <a:cubicBezTo>
                  <a:pt x="34" y="11"/>
                  <a:pt x="30" y="13"/>
                  <a:pt x="26" y="15"/>
                </a:cubicBezTo>
                <a:cubicBezTo>
                  <a:pt x="19" y="8"/>
                  <a:pt x="19" y="8"/>
                  <a:pt x="19" y="8"/>
                </a:cubicBezTo>
                <a:cubicBezTo>
                  <a:pt x="9" y="18"/>
                  <a:pt x="9" y="18"/>
                  <a:pt x="9" y="18"/>
                </a:cubicBezTo>
                <a:cubicBezTo>
                  <a:pt x="16" y="26"/>
                  <a:pt x="16" y="26"/>
                  <a:pt x="16" y="26"/>
                </a:cubicBezTo>
                <a:cubicBezTo>
                  <a:pt x="14" y="29"/>
                  <a:pt x="12" y="34"/>
                  <a:pt x="11" y="3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52"/>
                  <a:pt x="0" y="52"/>
                  <a:pt x="0" y="52"/>
                </a:cubicBezTo>
                <a:cubicBezTo>
                  <a:pt x="11" y="52"/>
                  <a:pt x="11" y="52"/>
                  <a:pt x="11" y="52"/>
                </a:cubicBezTo>
                <a:cubicBezTo>
                  <a:pt x="12" y="57"/>
                  <a:pt x="14" y="61"/>
                  <a:pt x="17" y="64"/>
                </a:cubicBezTo>
                <a:cubicBezTo>
                  <a:pt x="9" y="72"/>
                  <a:pt x="9" y="72"/>
                  <a:pt x="9" y="72"/>
                </a:cubicBezTo>
                <a:cubicBezTo>
                  <a:pt x="19" y="82"/>
                  <a:pt x="19" y="82"/>
                  <a:pt x="19" y="82"/>
                </a:cubicBezTo>
                <a:cubicBezTo>
                  <a:pt x="27" y="74"/>
                  <a:pt x="27" y="74"/>
                  <a:pt x="27" y="74"/>
                </a:cubicBezTo>
                <a:cubicBezTo>
                  <a:pt x="30" y="77"/>
                  <a:pt x="34" y="78"/>
                  <a:pt x="39" y="79"/>
                </a:cubicBezTo>
                <a:cubicBezTo>
                  <a:pt x="39" y="91"/>
                  <a:pt x="39" y="91"/>
                  <a:pt x="39" y="91"/>
                </a:cubicBezTo>
                <a:cubicBezTo>
                  <a:pt x="53" y="91"/>
                  <a:pt x="53" y="91"/>
                  <a:pt x="53" y="91"/>
                </a:cubicBezTo>
                <a:cubicBezTo>
                  <a:pt x="53" y="79"/>
                  <a:pt x="53" y="79"/>
                  <a:pt x="53" y="79"/>
                </a:cubicBezTo>
                <a:cubicBezTo>
                  <a:pt x="57" y="78"/>
                  <a:pt x="61" y="77"/>
                  <a:pt x="65" y="74"/>
                </a:cubicBezTo>
                <a:cubicBezTo>
                  <a:pt x="73" y="82"/>
                  <a:pt x="73" y="82"/>
                  <a:pt x="73" y="82"/>
                </a:cubicBezTo>
                <a:cubicBezTo>
                  <a:pt x="83" y="72"/>
                  <a:pt x="83" y="72"/>
                  <a:pt x="83" y="72"/>
                </a:cubicBezTo>
                <a:cubicBezTo>
                  <a:pt x="75" y="64"/>
                  <a:pt x="75" y="64"/>
                  <a:pt x="75" y="64"/>
                </a:cubicBezTo>
                <a:cubicBezTo>
                  <a:pt x="78" y="61"/>
                  <a:pt x="79" y="57"/>
                  <a:pt x="80" y="52"/>
                </a:cubicBezTo>
                <a:cubicBezTo>
                  <a:pt x="91" y="52"/>
                  <a:pt x="91" y="52"/>
                  <a:pt x="91" y="52"/>
                </a:cubicBezTo>
                <a:cubicBezTo>
                  <a:pt x="91" y="38"/>
                  <a:pt x="91" y="38"/>
                  <a:pt x="91" y="38"/>
                </a:cubicBezTo>
                <a:cubicBezTo>
                  <a:pt x="80" y="38"/>
                  <a:pt x="80" y="38"/>
                  <a:pt x="80" y="38"/>
                </a:cubicBezTo>
                <a:cubicBezTo>
                  <a:pt x="80" y="34"/>
                  <a:pt x="78" y="29"/>
                  <a:pt x="75" y="26"/>
                </a:cubicBezTo>
                <a:cubicBezTo>
                  <a:pt x="83" y="18"/>
                  <a:pt x="83" y="18"/>
                  <a:pt x="83" y="18"/>
                </a:cubicBezTo>
                <a:cubicBezTo>
                  <a:pt x="73" y="8"/>
                  <a:pt x="73" y="8"/>
                  <a:pt x="73" y="8"/>
                </a:cubicBezTo>
                <a:cubicBezTo>
                  <a:pt x="65" y="15"/>
                  <a:pt x="65" y="15"/>
                  <a:pt x="65" y="15"/>
                </a:cubicBezTo>
                <a:cubicBezTo>
                  <a:pt x="62" y="13"/>
                  <a:pt x="58" y="11"/>
                  <a:pt x="53" y="10"/>
                </a:cubicBezTo>
                <a:cubicBezTo>
                  <a:pt x="53" y="0"/>
                  <a:pt x="53" y="0"/>
                  <a:pt x="53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991" name="Freeform 16"/>
          <p:cNvSpPr>
            <a:spLocks noEditPoints="1"/>
          </p:cNvSpPr>
          <p:nvPr/>
        </p:nvSpPr>
        <p:spPr bwMode="auto">
          <a:xfrm>
            <a:off x="2808288" y="2605088"/>
            <a:ext cx="412750" cy="201612"/>
          </a:xfrm>
          <a:custGeom>
            <a:avLst/>
            <a:gdLst>
              <a:gd name="T0" fmla="*/ 2147483647 w 134"/>
              <a:gd name="T1" fmla="*/ 2147483647 h 66"/>
              <a:gd name="T2" fmla="*/ 2147483647 w 134"/>
              <a:gd name="T3" fmla="*/ 2147483647 h 66"/>
              <a:gd name="T4" fmla="*/ 2147483647 w 134"/>
              <a:gd name="T5" fmla="*/ 2147483647 h 66"/>
              <a:gd name="T6" fmla="*/ 2147483647 w 134"/>
              <a:gd name="T7" fmla="*/ 2147483647 h 66"/>
              <a:gd name="T8" fmla="*/ 2147483647 w 134"/>
              <a:gd name="T9" fmla="*/ 2147483647 h 66"/>
              <a:gd name="T10" fmla="*/ 2147483647 w 134"/>
              <a:gd name="T11" fmla="*/ 2147483647 h 66"/>
              <a:gd name="T12" fmla="*/ 2147483647 w 134"/>
              <a:gd name="T13" fmla="*/ 2147483647 h 66"/>
              <a:gd name="T14" fmla="*/ 2147483647 w 134"/>
              <a:gd name="T15" fmla="*/ 2147483647 h 66"/>
              <a:gd name="T16" fmla="*/ 2147483647 w 134"/>
              <a:gd name="T17" fmla="*/ 2147483647 h 66"/>
              <a:gd name="T18" fmla="*/ 2147483647 w 134"/>
              <a:gd name="T19" fmla="*/ 2147483647 h 66"/>
              <a:gd name="T20" fmla="*/ 2147483647 w 134"/>
              <a:gd name="T21" fmla="*/ 2147483647 h 66"/>
              <a:gd name="T22" fmla="*/ 2147483647 w 134"/>
              <a:gd name="T23" fmla="*/ 2147483647 h 66"/>
              <a:gd name="T24" fmla="*/ 2147483647 w 134"/>
              <a:gd name="T25" fmla="*/ 2147483647 h 66"/>
              <a:gd name="T26" fmla="*/ 2147483647 w 134"/>
              <a:gd name="T27" fmla="*/ 2147483647 h 66"/>
              <a:gd name="T28" fmla="*/ 2147483647 w 134"/>
              <a:gd name="T29" fmla="*/ 2147483647 h 66"/>
              <a:gd name="T30" fmla="*/ 2147483647 w 134"/>
              <a:gd name="T31" fmla="*/ 2147483647 h 66"/>
              <a:gd name="T32" fmla="*/ 2147483647 w 134"/>
              <a:gd name="T33" fmla="*/ 2147483647 h 66"/>
              <a:gd name="T34" fmla="*/ 2147483647 w 134"/>
              <a:gd name="T35" fmla="*/ 2147483647 h 66"/>
              <a:gd name="T36" fmla="*/ 2147483647 w 134"/>
              <a:gd name="T37" fmla="*/ 2147483647 h 66"/>
              <a:gd name="T38" fmla="*/ 2147483647 w 134"/>
              <a:gd name="T39" fmla="*/ 2147483647 h 66"/>
              <a:gd name="T40" fmla="*/ 2147483647 w 134"/>
              <a:gd name="T41" fmla="*/ 2147483647 h 66"/>
              <a:gd name="T42" fmla="*/ 2147483647 w 134"/>
              <a:gd name="T43" fmla="*/ 2147483647 h 66"/>
              <a:gd name="T44" fmla="*/ 2147483647 w 134"/>
              <a:gd name="T45" fmla="*/ 2147483647 h 66"/>
              <a:gd name="T46" fmla="*/ 2147483647 w 134"/>
              <a:gd name="T47" fmla="*/ 0 h 66"/>
              <a:gd name="T48" fmla="*/ 2147483647 w 134"/>
              <a:gd name="T49" fmla="*/ 0 h 66"/>
              <a:gd name="T50" fmla="*/ 0 w 134"/>
              <a:gd name="T51" fmla="*/ 2147483647 h 66"/>
              <a:gd name="T52" fmla="*/ 0 w 134"/>
              <a:gd name="T53" fmla="*/ 2147483647 h 66"/>
              <a:gd name="T54" fmla="*/ 2147483647 w 134"/>
              <a:gd name="T55" fmla="*/ 2147483647 h 66"/>
              <a:gd name="T56" fmla="*/ 2147483647 w 134"/>
              <a:gd name="T57" fmla="*/ 2147483647 h 66"/>
              <a:gd name="T58" fmla="*/ 2147483647 w 134"/>
              <a:gd name="T59" fmla="*/ 2147483647 h 66"/>
              <a:gd name="T60" fmla="*/ 2147483647 w 134"/>
              <a:gd name="T61" fmla="*/ 2147483647 h 66"/>
              <a:gd name="T62" fmla="*/ 2147483647 w 134"/>
              <a:gd name="T63" fmla="*/ 2147483647 h 66"/>
              <a:gd name="T64" fmla="*/ 2147483647 w 134"/>
              <a:gd name="T65" fmla="*/ 2147483647 h 66"/>
              <a:gd name="T66" fmla="*/ 2147483647 w 134"/>
              <a:gd name="T67" fmla="*/ 2147483647 h 66"/>
              <a:gd name="T68" fmla="*/ 2147483647 w 134"/>
              <a:gd name="T69" fmla="*/ 2147483647 h 66"/>
              <a:gd name="T70" fmla="*/ 2147483647 w 134"/>
              <a:gd name="T71" fmla="*/ 0 h 6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34" h="66">
                <a:moveTo>
                  <a:pt x="42" y="18"/>
                </a:moveTo>
                <a:cubicBezTo>
                  <a:pt x="18" y="18"/>
                  <a:pt x="18" y="18"/>
                  <a:pt x="18" y="18"/>
                </a:cubicBezTo>
                <a:cubicBezTo>
                  <a:pt x="18" y="18"/>
                  <a:pt x="17" y="18"/>
                  <a:pt x="17" y="19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8" y="49"/>
                  <a:pt x="18" y="49"/>
                </a:cubicBezTo>
                <a:cubicBezTo>
                  <a:pt x="42" y="49"/>
                  <a:pt x="42" y="49"/>
                  <a:pt x="42" y="49"/>
                </a:cubicBezTo>
                <a:cubicBezTo>
                  <a:pt x="42" y="18"/>
                  <a:pt x="42" y="18"/>
                  <a:pt x="42" y="18"/>
                </a:cubicBezTo>
                <a:moveTo>
                  <a:pt x="72" y="18"/>
                </a:moveTo>
                <a:cubicBezTo>
                  <a:pt x="49" y="18"/>
                  <a:pt x="49" y="18"/>
                  <a:pt x="49" y="18"/>
                </a:cubicBezTo>
                <a:cubicBezTo>
                  <a:pt x="48" y="18"/>
                  <a:pt x="48" y="18"/>
                  <a:pt x="48" y="19"/>
                </a:cubicBezTo>
                <a:cubicBezTo>
                  <a:pt x="48" y="48"/>
                  <a:pt x="48" y="48"/>
                  <a:pt x="48" y="48"/>
                </a:cubicBezTo>
                <a:cubicBezTo>
                  <a:pt x="48" y="48"/>
                  <a:pt x="48" y="49"/>
                  <a:pt x="49" y="49"/>
                </a:cubicBezTo>
                <a:cubicBezTo>
                  <a:pt x="72" y="49"/>
                  <a:pt x="72" y="49"/>
                  <a:pt x="72" y="49"/>
                </a:cubicBezTo>
                <a:cubicBezTo>
                  <a:pt x="72" y="18"/>
                  <a:pt x="72" y="18"/>
                  <a:pt x="72" y="18"/>
                </a:cubicBezTo>
                <a:moveTo>
                  <a:pt x="16" y="55"/>
                </a:moveTo>
                <a:cubicBezTo>
                  <a:pt x="14" y="55"/>
                  <a:pt x="11" y="52"/>
                  <a:pt x="11" y="50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14"/>
                  <a:pt x="14" y="12"/>
                  <a:pt x="16" y="12"/>
                </a:cubicBezTo>
                <a:cubicBezTo>
                  <a:pt x="106" y="12"/>
                  <a:pt x="106" y="12"/>
                  <a:pt x="106" y="12"/>
                </a:cubicBezTo>
                <a:cubicBezTo>
                  <a:pt x="109" y="12"/>
                  <a:pt x="111" y="14"/>
                  <a:pt x="111" y="17"/>
                </a:cubicBezTo>
                <a:cubicBezTo>
                  <a:pt x="111" y="50"/>
                  <a:pt x="111" y="50"/>
                  <a:pt x="111" y="50"/>
                </a:cubicBezTo>
                <a:cubicBezTo>
                  <a:pt x="111" y="52"/>
                  <a:pt x="109" y="55"/>
                  <a:pt x="106" y="55"/>
                </a:cubicBezTo>
                <a:cubicBezTo>
                  <a:pt x="16" y="55"/>
                  <a:pt x="16" y="55"/>
                  <a:pt x="16" y="55"/>
                </a:cubicBezTo>
                <a:moveTo>
                  <a:pt x="106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7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59"/>
                  <a:pt x="7" y="66"/>
                  <a:pt x="16" y="66"/>
                </a:cubicBezTo>
                <a:cubicBezTo>
                  <a:pt x="106" y="66"/>
                  <a:pt x="106" y="66"/>
                  <a:pt x="106" y="66"/>
                </a:cubicBezTo>
                <a:cubicBezTo>
                  <a:pt x="114" y="66"/>
                  <a:pt x="122" y="60"/>
                  <a:pt x="122" y="51"/>
                </a:cubicBezTo>
                <a:cubicBezTo>
                  <a:pt x="124" y="53"/>
                  <a:pt x="126" y="54"/>
                  <a:pt x="128" y="54"/>
                </a:cubicBezTo>
                <a:cubicBezTo>
                  <a:pt x="131" y="54"/>
                  <a:pt x="134" y="51"/>
                  <a:pt x="134" y="48"/>
                </a:cubicBezTo>
                <a:cubicBezTo>
                  <a:pt x="134" y="18"/>
                  <a:pt x="134" y="18"/>
                  <a:pt x="134" y="18"/>
                </a:cubicBezTo>
                <a:cubicBezTo>
                  <a:pt x="134" y="14"/>
                  <a:pt x="131" y="12"/>
                  <a:pt x="128" y="12"/>
                </a:cubicBezTo>
                <a:cubicBezTo>
                  <a:pt x="125" y="12"/>
                  <a:pt x="123" y="13"/>
                  <a:pt x="122" y="14"/>
                </a:cubicBezTo>
                <a:cubicBezTo>
                  <a:pt x="121" y="6"/>
                  <a:pt x="114" y="0"/>
                  <a:pt x="106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992" name="Freeform 17"/>
          <p:cNvSpPr>
            <a:spLocks noEditPoints="1"/>
          </p:cNvSpPr>
          <p:nvPr/>
        </p:nvSpPr>
        <p:spPr bwMode="auto">
          <a:xfrm>
            <a:off x="4179888" y="2555875"/>
            <a:ext cx="317500" cy="300038"/>
          </a:xfrm>
          <a:custGeom>
            <a:avLst/>
            <a:gdLst>
              <a:gd name="T0" fmla="*/ 2147483647 w 103"/>
              <a:gd name="T1" fmla="*/ 2147483647 h 97"/>
              <a:gd name="T2" fmla="*/ 2147483647 w 103"/>
              <a:gd name="T3" fmla="*/ 2147483647 h 97"/>
              <a:gd name="T4" fmla="*/ 2147483647 w 103"/>
              <a:gd name="T5" fmla="*/ 2147483647 h 97"/>
              <a:gd name="T6" fmla="*/ 2147483647 w 103"/>
              <a:gd name="T7" fmla="*/ 2147483647 h 97"/>
              <a:gd name="T8" fmla="*/ 2147483647 w 103"/>
              <a:gd name="T9" fmla="*/ 2147483647 h 97"/>
              <a:gd name="T10" fmla="*/ 2147483647 w 103"/>
              <a:gd name="T11" fmla="*/ 2147483647 h 97"/>
              <a:gd name="T12" fmla="*/ 2147483647 w 103"/>
              <a:gd name="T13" fmla="*/ 2147483647 h 97"/>
              <a:gd name="T14" fmla="*/ 2147483647 w 103"/>
              <a:gd name="T15" fmla="*/ 2147483647 h 97"/>
              <a:gd name="T16" fmla="*/ 2147483647 w 103"/>
              <a:gd name="T17" fmla="*/ 2147483647 h 97"/>
              <a:gd name="T18" fmla="*/ 2147483647 w 103"/>
              <a:gd name="T19" fmla="*/ 2147483647 h 97"/>
              <a:gd name="T20" fmla="*/ 2147483647 w 103"/>
              <a:gd name="T21" fmla="*/ 2147483647 h 97"/>
              <a:gd name="T22" fmla="*/ 2147483647 w 103"/>
              <a:gd name="T23" fmla="*/ 2147483647 h 97"/>
              <a:gd name="T24" fmla="*/ 2147483647 w 103"/>
              <a:gd name="T25" fmla="*/ 2147483647 h 97"/>
              <a:gd name="T26" fmla="*/ 2147483647 w 103"/>
              <a:gd name="T27" fmla="*/ 0 h 97"/>
              <a:gd name="T28" fmla="*/ 2147483647 w 103"/>
              <a:gd name="T29" fmla="*/ 2147483647 h 97"/>
              <a:gd name="T30" fmla="*/ 2147483647 w 103"/>
              <a:gd name="T31" fmla="*/ 2147483647 h 97"/>
              <a:gd name="T32" fmla="*/ 2147483647 w 103"/>
              <a:gd name="T33" fmla="*/ 2147483647 h 97"/>
              <a:gd name="T34" fmla="*/ 2147483647 w 103"/>
              <a:gd name="T35" fmla="*/ 2147483647 h 97"/>
              <a:gd name="T36" fmla="*/ 2147483647 w 103"/>
              <a:gd name="T37" fmla="*/ 2147483647 h 97"/>
              <a:gd name="T38" fmla="*/ 2147483647 w 103"/>
              <a:gd name="T39" fmla="*/ 2147483647 h 97"/>
              <a:gd name="T40" fmla="*/ 2147483647 w 103"/>
              <a:gd name="T41" fmla="*/ 2147483647 h 97"/>
              <a:gd name="T42" fmla="*/ 2147483647 w 103"/>
              <a:gd name="T43" fmla="*/ 2147483647 h 97"/>
              <a:gd name="T44" fmla="*/ 2147483647 w 103"/>
              <a:gd name="T45" fmla="*/ 2147483647 h 97"/>
              <a:gd name="T46" fmla="*/ 2147483647 w 103"/>
              <a:gd name="T47" fmla="*/ 2147483647 h 97"/>
              <a:gd name="T48" fmla="*/ 2147483647 w 103"/>
              <a:gd name="T49" fmla="*/ 2147483647 h 97"/>
              <a:gd name="T50" fmla="*/ 2147483647 w 103"/>
              <a:gd name="T51" fmla="*/ 2147483647 h 97"/>
              <a:gd name="T52" fmla="*/ 2147483647 w 103"/>
              <a:gd name="T53" fmla="*/ 2147483647 h 97"/>
              <a:gd name="T54" fmla="*/ 2147483647 w 103"/>
              <a:gd name="T55" fmla="*/ 2147483647 h 97"/>
              <a:gd name="T56" fmla="*/ 2147483647 w 103"/>
              <a:gd name="T57" fmla="*/ 2147483647 h 97"/>
              <a:gd name="T58" fmla="*/ 2147483647 w 103"/>
              <a:gd name="T59" fmla="*/ 2147483647 h 97"/>
              <a:gd name="T60" fmla="*/ 2147483647 w 103"/>
              <a:gd name="T61" fmla="*/ 2147483647 h 97"/>
              <a:gd name="T62" fmla="*/ 2147483647 w 103"/>
              <a:gd name="T63" fmla="*/ 2147483647 h 97"/>
              <a:gd name="T64" fmla="*/ 2147483647 w 103"/>
              <a:gd name="T65" fmla="*/ 2147483647 h 97"/>
              <a:gd name="T66" fmla="*/ 2147483647 w 103"/>
              <a:gd name="T67" fmla="*/ 2147483647 h 97"/>
              <a:gd name="T68" fmla="*/ 2147483647 w 103"/>
              <a:gd name="T69" fmla="*/ 2147483647 h 97"/>
              <a:gd name="T70" fmla="*/ 2147483647 w 103"/>
              <a:gd name="T71" fmla="*/ 0 h 9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3" h="97">
                <a:moveTo>
                  <a:pt x="14" y="42"/>
                </a:moveTo>
                <a:cubicBezTo>
                  <a:pt x="13" y="42"/>
                  <a:pt x="12" y="42"/>
                  <a:pt x="12" y="41"/>
                </a:cubicBezTo>
                <a:cubicBezTo>
                  <a:pt x="12" y="40"/>
                  <a:pt x="13" y="39"/>
                  <a:pt x="14" y="39"/>
                </a:cubicBezTo>
                <a:cubicBezTo>
                  <a:pt x="35" y="35"/>
                  <a:pt x="35" y="35"/>
                  <a:pt x="35" y="35"/>
                </a:cubicBezTo>
                <a:cubicBezTo>
                  <a:pt x="37" y="35"/>
                  <a:pt x="40" y="33"/>
                  <a:pt x="41" y="31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1"/>
                  <a:pt x="51" y="11"/>
                  <a:pt x="52" y="11"/>
                </a:cubicBezTo>
                <a:cubicBezTo>
                  <a:pt x="52" y="11"/>
                  <a:pt x="52" y="11"/>
                  <a:pt x="53" y="11"/>
                </a:cubicBezTo>
                <a:cubicBezTo>
                  <a:pt x="54" y="12"/>
                  <a:pt x="54" y="13"/>
                  <a:pt x="53" y="14"/>
                </a:cubicBezTo>
                <a:cubicBezTo>
                  <a:pt x="44" y="33"/>
                  <a:pt x="44" y="33"/>
                  <a:pt x="44" y="33"/>
                </a:cubicBezTo>
                <a:cubicBezTo>
                  <a:pt x="42" y="36"/>
                  <a:pt x="39" y="39"/>
                  <a:pt x="35" y="39"/>
                </a:cubicBezTo>
                <a:cubicBezTo>
                  <a:pt x="14" y="42"/>
                  <a:pt x="14" y="42"/>
                  <a:pt x="14" y="42"/>
                </a:cubicBezTo>
                <a:cubicBezTo>
                  <a:pt x="14" y="42"/>
                  <a:pt x="14" y="42"/>
                  <a:pt x="14" y="42"/>
                </a:cubicBezTo>
                <a:moveTo>
                  <a:pt x="52" y="0"/>
                </a:moveTo>
                <a:cubicBezTo>
                  <a:pt x="49" y="0"/>
                  <a:pt x="46" y="1"/>
                  <a:pt x="45" y="4"/>
                </a:cubicBezTo>
                <a:cubicBezTo>
                  <a:pt x="33" y="27"/>
                  <a:pt x="33" y="27"/>
                  <a:pt x="33" y="27"/>
                </a:cubicBezTo>
                <a:cubicBezTo>
                  <a:pt x="7" y="31"/>
                  <a:pt x="7" y="31"/>
                  <a:pt x="7" y="31"/>
                </a:cubicBezTo>
                <a:cubicBezTo>
                  <a:pt x="4" y="32"/>
                  <a:pt x="2" y="34"/>
                  <a:pt x="1" y="36"/>
                </a:cubicBezTo>
                <a:cubicBezTo>
                  <a:pt x="0" y="39"/>
                  <a:pt x="1" y="42"/>
                  <a:pt x="3" y="44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88"/>
                  <a:pt x="18" y="88"/>
                  <a:pt x="18" y="88"/>
                </a:cubicBezTo>
                <a:cubicBezTo>
                  <a:pt x="17" y="91"/>
                  <a:pt x="18" y="94"/>
                  <a:pt x="21" y="96"/>
                </a:cubicBezTo>
                <a:cubicBezTo>
                  <a:pt x="22" y="97"/>
                  <a:pt x="23" y="97"/>
                  <a:pt x="25" y="97"/>
                </a:cubicBezTo>
                <a:cubicBezTo>
                  <a:pt x="26" y="97"/>
                  <a:pt x="27" y="97"/>
                  <a:pt x="28" y="96"/>
                </a:cubicBezTo>
                <a:cubicBezTo>
                  <a:pt x="52" y="84"/>
                  <a:pt x="52" y="84"/>
                  <a:pt x="52" y="84"/>
                </a:cubicBezTo>
                <a:cubicBezTo>
                  <a:pt x="75" y="96"/>
                  <a:pt x="75" y="96"/>
                  <a:pt x="75" y="96"/>
                </a:cubicBezTo>
                <a:cubicBezTo>
                  <a:pt x="76" y="97"/>
                  <a:pt x="77" y="97"/>
                  <a:pt x="79" y="97"/>
                </a:cubicBezTo>
                <a:cubicBezTo>
                  <a:pt x="80" y="97"/>
                  <a:pt x="82" y="97"/>
                  <a:pt x="83" y="96"/>
                </a:cubicBezTo>
                <a:cubicBezTo>
                  <a:pt x="85" y="94"/>
                  <a:pt x="86" y="91"/>
                  <a:pt x="86" y="88"/>
                </a:cubicBezTo>
                <a:cubicBezTo>
                  <a:pt x="82" y="62"/>
                  <a:pt x="82" y="62"/>
                  <a:pt x="82" y="62"/>
                </a:cubicBezTo>
                <a:cubicBezTo>
                  <a:pt x="100" y="44"/>
                  <a:pt x="100" y="44"/>
                  <a:pt x="100" y="44"/>
                </a:cubicBezTo>
                <a:cubicBezTo>
                  <a:pt x="103" y="42"/>
                  <a:pt x="103" y="39"/>
                  <a:pt x="102" y="36"/>
                </a:cubicBezTo>
                <a:cubicBezTo>
                  <a:pt x="101" y="34"/>
                  <a:pt x="99" y="32"/>
                  <a:pt x="96" y="31"/>
                </a:cubicBezTo>
                <a:cubicBezTo>
                  <a:pt x="70" y="27"/>
                  <a:pt x="70" y="27"/>
                  <a:pt x="70" y="27"/>
                </a:cubicBezTo>
                <a:cubicBezTo>
                  <a:pt x="58" y="4"/>
                  <a:pt x="58" y="4"/>
                  <a:pt x="58" y="4"/>
                </a:cubicBezTo>
                <a:cubicBezTo>
                  <a:pt x="57" y="1"/>
                  <a:pt x="55" y="0"/>
                  <a:pt x="52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993" name="Freeform 18"/>
          <p:cNvSpPr>
            <a:spLocks noEditPoints="1"/>
          </p:cNvSpPr>
          <p:nvPr/>
        </p:nvSpPr>
        <p:spPr bwMode="auto">
          <a:xfrm>
            <a:off x="5634038" y="2551113"/>
            <a:ext cx="265112" cy="309562"/>
          </a:xfrm>
          <a:custGeom>
            <a:avLst/>
            <a:gdLst>
              <a:gd name="T0" fmla="*/ 2147483647 w 86"/>
              <a:gd name="T1" fmla="*/ 2147483647 h 101"/>
              <a:gd name="T2" fmla="*/ 2147483647 w 86"/>
              <a:gd name="T3" fmla="*/ 2147483647 h 101"/>
              <a:gd name="T4" fmla="*/ 2147483647 w 86"/>
              <a:gd name="T5" fmla="*/ 2147483647 h 101"/>
              <a:gd name="T6" fmla="*/ 2147483647 w 86"/>
              <a:gd name="T7" fmla="*/ 2147483647 h 101"/>
              <a:gd name="T8" fmla="*/ 2147483647 w 86"/>
              <a:gd name="T9" fmla="*/ 2147483647 h 101"/>
              <a:gd name="T10" fmla="*/ 2147483647 w 86"/>
              <a:gd name="T11" fmla="*/ 2147483647 h 101"/>
              <a:gd name="T12" fmla="*/ 2147483647 w 86"/>
              <a:gd name="T13" fmla="*/ 2147483647 h 101"/>
              <a:gd name="T14" fmla="*/ 2147483647 w 86"/>
              <a:gd name="T15" fmla="*/ 2147483647 h 101"/>
              <a:gd name="T16" fmla="*/ 2147483647 w 86"/>
              <a:gd name="T17" fmla="*/ 2147483647 h 101"/>
              <a:gd name="T18" fmla="*/ 2147483647 w 86"/>
              <a:gd name="T19" fmla="*/ 2147483647 h 101"/>
              <a:gd name="T20" fmla="*/ 2147483647 w 86"/>
              <a:gd name="T21" fmla="*/ 2147483647 h 101"/>
              <a:gd name="T22" fmla="*/ 2147483647 w 86"/>
              <a:gd name="T23" fmla="*/ 2147483647 h 101"/>
              <a:gd name="T24" fmla="*/ 2147483647 w 86"/>
              <a:gd name="T25" fmla="*/ 2147483647 h 101"/>
              <a:gd name="T26" fmla="*/ 2147483647 w 86"/>
              <a:gd name="T27" fmla="*/ 2147483647 h 101"/>
              <a:gd name="T28" fmla="*/ 2147483647 w 86"/>
              <a:gd name="T29" fmla="*/ 2147483647 h 101"/>
              <a:gd name="T30" fmla="*/ 2147483647 w 86"/>
              <a:gd name="T31" fmla="*/ 2147483647 h 101"/>
              <a:gd name="T32" fmla="*/ 2147483647 w 86"/>
              <a:gd name="T33" fmla="*/ 2147483647 h 101"/>
              <a:gd name="T34" fmla="*/ 2147483647 w 86"/>
              <a:gd name="T35" fmla="*/ 2147483647 h 101"/>
              <a:gd name="T36" fmla="*/ 2147483647 w 86"/>
              <a:gd name="T37" fmla="*/ 2147483647 h 101"/>
              <a:gd name="T38" fmla="*/ 2147483647 w 86"/>
              <a:gd name="T39" fmla="*/ 2147483647 h 101"/>
              <a:gd name="T40" fmla="*/ 2147483647 w 86"/>
              <a:gd name="T41" fmla="*/ 2147483647 h 101"/>
              <a:gd name="T42" fmla="*/ 2147483647 w 86"/>
              <a:gd name="T43" fmla="*/ 2147483647 h 101"/>
              <a:gd name="T44" fmla="*/ 2147483647 w 86"/>
              <a:gd name="T45" fmla="*/ 2147483647 h 101"/>
              <a:gd name="T46" fmla="*/ 2147483647 w 86"/>
              <a:gd name="T47" fmla="*/ 0 h 101"/>
              <a:gd name="T48" fmla="*/ 2147483647 w 86"/>
              <a:gd name="T49" fmla="*/ 2147483647 h 101"/>
              <a:gd name="T50" fmla="*/ 2147483647 w 86"/>
              <a:gd name="T51" fmla="*/ 2147483647 h 101"/>
              <a:gd name="T52" fmla="*/ 2147483647 w 86"/>
              <a:gd name="T53" fmla="*/ 2147483647 h 101"/>
              <a:gd name="T54" fmla="*/ 2147483647 w 86"/>
              <a:gd name="T55" fmla="*/ 2147483647 h 101"/>
              <a:gd name="T56" fmla="*/ 2147483647 w 86"/>
              <a:gd name="T57" fmla="*/ 2147483647 h 101"/>
              <a:gd name="T58" fmla="*/ 2147483647 w 86"/>
              <a:gd name="T59" fmla="*/ 2147483647 h 101"/>
              <a:gd name="T60" fmla="*/ 2147483647 w 86"/>
              <a:gd name="T61" fmla="*/ 2147483647 h 101"/>
              <a:gd name="T62" fmla="*/ 2147483647 w 86"/>
              <a:gd name="T63" fmla="*/ 2147483647 h 101"/>
              <a:gd name="T64" fmla="*/ 2147483647 w 86"/>
              <a:gd name="T65" fmla="*/ 2147483647 h 101"/>
              <a:gd name="T66" fmla="*/ 2147483647 w 86"/>
              <a:gd name="T67" fmla="*/ 0 h 1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101">
                <a:moveTo>
                  <a:pt x="71" y="38"/>
                </a:moveTo>
                <a:cubicBezTo>
                  <a:pt x="70" y="38"/>
                  <a:pt x="70" y="38"/>
                  <a:pt x="69" y="38"/>
                </a:cubicBezTo>
                <a:cubicBezTo>
                  <a:pt x="69" y="38"/>
                  <a:pt x="68" y="39"/>
                  <a:pt x="68" y="40"/>
                </a:cubicBezTo>
                <a:cubicBezTo>
                  <a:pt x="68" y="42"/>
                  <a:pt x="68" y="42"/>
                  <a:pt x="68" y="42"/>
                </a:cubicBezTo>
                <a:cubicBezTo>
                  <a:pt x="49" y="42"/>
                  <a:pt x="49" y="42"/>
                  <a:pt x="49" y="42"/>
                </a:cubicBezTo>
                <a:cubicBezTo>
                  <a:pt x="47" y="42"/>
                  <a:pt x="46" y="43"/>
                  <a:pt x="46" y="44"/>
                </a:cubicBezTo>
                <a:cubicBezTo>
                  <a:pt x="46" y="56"/>
                  <a:pt x="46" y="56"/>
                  <a:pt x="46" y="56"/>
                </a:cubicBezTo>
                <a:cubicBezTo>
                  <a:pt x="46" y="57"/>
                  <a:pt x="47" y="58"/>
                  <a:pt x="49" y="58"/>
                </a:cubicBezTo>
                <a:cubicBezTo>
                  <a:pt x="68" y="58"/>
                  <a:pt x="68" y="58"/>
                  <a:pt x="68" y="58"/>
                </a:cubicBezTo>
                <a:cubicBezTo>
                  <a:pt x="68" y="60"/>
                  <a:pt x="68" y="60"/>
                  <a:pt x="68" y="60"/>
                </a:cubicBezTo>
                <a:cubicBezTo>
                  <a:pt x="68" y="60"/>
                  <a:pt x="69" y="61"/>
                  <a:pt x="69" y="61"/>
                </a:cubicBezTo>
                <a:cubicBezTo>
                  <a:pt x="70" y="62"/>
                  <a:pt x="70" y="62"/>
                  <a:pt x="71" y="62"/>
                </a:cubicBezTo>
                <a:cubicBezTo>
                  <a:pt x="71" y="62"/>
                  <a:pt x="71" y="62"/>
                  <a:pt x="72" y="61"/>
                </a:cubicBezTo>
                <a:cubicBezTo>
                  <a:pt x="85" y="51"/>
                  <a:pt x="85" y="51"/>
                  <a:pt x="85" y="51"/>
                </a:cubicBezTo>
                <a:cubicBezTo>
                  <a:pt x="85" y="51"/>
                  <a:pt x="86" y="50"/>
                  <a:pt x="86" y="50"/>
                </a:cubicBezTo>
                <a:cubicBezTo>
                  <a:pt x="86" y="49"/>
                  <a:pt x="85" y="48"/>
                  <a:pt x="85" y="48"/>
                </a:cubicBezTo>
                <a:cubicBezTo>
                  <a:pt x="72" y="38"/>
                  <a:pt x="72" y="38"/>
                  <a:pt x="72" y="38"/>
                </a:cubicBezTo>
                <a:cubicBezTo>
                  <a:pt x="71" y="38"/>
                  <a:pt x="71" y="38"/>
                  <a:pt x="71" y="38"/>
                </a:cubicBezTo>
                <a:moveTo>
                  <a:pt x="62" y="11"/>
                </a:moveTo>
                <a:cubicBezTo>
                  <a:pt x="61" y="11"/>
                  <a:pt x="61" y="11"/>
                  <a:pt x="60" y="12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22"/>
                  <a:pt x="46" y="23"/>
                  <a:pt x="46" y="23"/>
                </a:cubicBezTo>
                <a:cubicBezTo>
                  <a:pt x="46" y="24"/>
                  <a:pt x="47" y="25"/>
                  <a:pt x="47" y="25"/>
                </a:cubicBezTo>
                <a:cubicBezTo>
                  <a:pt x="60" y="35"/>
                  <a:pt x="60" y="35"/>
                  <a:pt x="60" y="35"/>
                </a:cubicBezTo>
                <a:cubicBezTo>
                  <a:pt x="61" y="35"/>
                  <a:pt x="61" y="35"/>
                  <a:pt x="62" y="35"/>
                </a:cubicBezTo>
                <a:cubicBezTo>
                  <a:pt x="62" y="35"/>
                  <a:pt x="62" y="35"/>
                  <a:pt x="63" y="35"/>
                </a:cubicBezTo>
                <a:cubicBezTo>
                  <a:pt x="63" y="35"/>
                  <a:pt x="64" y="34"/>
                  <a:pt x="64" y="33"/>
                </a:cubicBezTo>
                <a:cubicBezTo>
                  <a:pt x="64" y="31"/>
                  <a:pt x="64" y="31"/>
                  <a:pt x="64" y="31"/>
                </a:cubicBezTo>
                <a:cubicBezTo>
                  <a:pt x="83" y="31"/>
                  <a:pt x="83" y="31"/>
                  <a:pt x="83" y="31"/>
                </a:cubicBezTo>
                <a:cubicBezTo>
                  <a:pt x="85" y="31"/>
                  <a:pt x="86" y="30"/>
                  <a:pt x="86" y="29"/>
                </a:cubicBezTo>
                <a:cubicBezTo>
                  <a:pt x="86" y="17"/>
                  <a:pt x="86" y="17"/>
                  <a:pt x="86" y="17"/>
                </a:cubicBezTo>
                <a:cubicBezTo>
                  <a:pt x="86" y="16"/>
                  <a:pt x="85" y="15"/>
                  <a:pt x="83" y="15"/>
                </a:cubicBezTo>
                <a:cubicBezTo>
                  <a:pt x="64" y="15"/>
                  <a:pt x="64" y="15"/>
                  <a:pt x="64" y="15"/>
                </a:cubicBezTo>
                <a:cubicBezTo>
                  <a:pt x="64" y="13"/>
                  <a:pt x="64" y="13"/>
                  <a:pt x="64" y="13"/>
                </a:cubicBezTo>
                <a:cubicBezTo>
                  <a:pt x="64" y="13"/>
                  <a:pt x="63" y="12"/>
                  <a:pt x="63" y="12"/>
                </a:cubicBezTo>
                <a:cubicBezTo>
                  <a:pt x="62" y="11"/>
                  <a:pt x="62" y="11"/>
                  <a:pt x="62" y="11"/>
                </a:cubicBezTo>
                <a:moveTo>
                  <a:pt x="11" y="32"/>
                </a:moveTo>
                <a:cubicBezTo>
                  <a:pt x="10" y="32"/>
                  <a:pt x="10" y="31"/>
                  <a:pt x="10" y="30"/>
                </a:cubicBezTo>
                <a:cubicBezTo>
                  <a:pt x="10" y="23"/>
                  <a:pt x="13" y="16"/>
                  <a:pt x="18" y="11"/>
                </a:cubicBezTo>
                <a:cubicBezTo>
                  <a:pt x="18" y="10"/>
                  <a:pt x="18" y="10"/>
                  <a:pt x="19" y="10"/>
                </a:cubicBezTo>
                <a:cubicBezTo>
                  <a:pt x="19" y="10"/>
                  <a:pt x="20" y="10"/>
                  <a:pt x="20" y="10"/>
                </a:cubicBezTo>
                <a:cubicBezTo>
                  <a:pt x="21" y="11"/>
                  <a:pt x="21" y="12"/>
                  <a:pt x="20" y="13"/>
                </a:cubicBezTo>
                <a:cubicBezTo>
                  <a:pt x="16" y="18"/>
                  <a:pt x="13" y="24"/>
                  <a:pt x="13" y="30"/>
                </a:cubicBezTo>
                <a:cubicBezTo>
                  <a:pt x="13" y="30"/>
                  <a:pt x="13" y="30"/>
                  <a:pt x="13" y="30"/>
                </a:cubicBezTo>
                <a:cubicBezTo>
                  <a:pt x="13" y="31"/>
                  <a:pt x="12" y="32"/>
                  <a:pt x="11" y="32"/>
                </a:cubicBezTo>
                <a:cubicBezTo>
                  <a:pt x="11" y="32"/>
                  <a:pt x="11" y="32"/>
                  <a:pt x="11" y="32"/>
                </a:cubicBezTo>
                <a:moveTo>
                  <a:pt x="24" y="0"/>
                </a:moveTo>
                <a:cubicBezTo>
                  <a:pt x="24" y="0"/>
                  <a:pt x="23" y="0"/>
                  <a:pt x="23" y="0"/>
                </a:cubicBezTo>
                <a:cubicBezTo>
                  <a:pt x="6" y="10"/>
                  <a:pt x="0" y="29"/>
                  <a:pt x="9" y="44"/>
                </a:cubicBezTo>
                <a:cubicBezTo>
                  <a:pt x="33" y="86"/>
                  <a:pt x="33" y="86"/>
                  <a:pt x="33" y="86"/>
                </a:cubicBezTo>
                <a:cubicBezTo>
                  <a:pt x="37" y="93"/>
                  <a:pt x="44" y="98"/>
                  <a:pt x="51" y="100"/>
                </a:cubicBezTo>
                <a:cubicBezTo>
                  <a:pt x="54" y="100"/>
                  <a:pt x="57" y="101"/>
                  <a:pt x="60" y="101"/>
                </a:cubicBezTo>
                <a:cubicBezTo>
                  <a:pt x="66" y="101"/>
                  <a:pt x="73" y="99"/>
                  <a:pt x="79" y="96"/>
                </a:cubicBezTo>
                <a:cubicBezTo>
                  <a:pt x="79" y="95"/>
                  <a:pt x="80" y="95"/>
                  <a:pt x="80" y="94"/>
                </a:cubicBezTo>
                <a:cubicBezTo>
                  <a:pt x="80" y="93"/>
                  <a:pt x="80" y="92"/>
                  <a:pt x="79" y="91"/>
                </a:cubicBezTo>
                <a:cubicBezTo>
                  <a:pt x="61" y="73"/>
                  <a:pt x="61" y="73"/>
                  <a:pt x="61" y="73"/>
                </a:cubicBezTo>
                <a:cubicBezTo>
                  <a:pt x="61" y="73"/>
                  <a:pt x="61" y="72"/>
                  <a:pt x="60" y="72"/>
                </a:cubicBezTo>
                <a:cubicBezTo>
                  <a:pt x="60" y="72"/>
                  <a:pt x="60" y="72"/>
                  <a:pt x="59" y="72"/>
                </a:cubicBezTo>
                <a:cubicBezTo>
                  <a:pt x="59" y="72"/>
                  <a:pt x="59" y="72"/>
                  <a:pt x="59" y="72"/>
                </a:cubicBezTo>
                <a:cubicBezTo>
                  <a:pt x="56" y="73"/>
                  <a:pt x="53" y="74"/>
                  <a:pt x="51" y="74"/>
                </a:cubicBezTo>
                <a:cubicBezTo>
                  <a:pt x="50" y="74"/>
                  <a:pt x="48" y="73"/>
                  <a:pt x="47" y="73"/>
                </a:cubicBezTo>
                <a:cubicBezTo>
                  <a:pt x="45" y="73"/>
                  <a:pt x="42" y="71"/>
                  <a:pt x="41" y="69"/>
                </a:cubicBezTo>
                <a:cubicBezTo>
                  <a:pt x="28" y="46"/>
                  <a:pt x="28" y="46"/>
                  <a:pt x="28" y="46"/>
                </a:cubicBezTo>
                <a:cubicBezTo>
                  <a:pt x="25" y="42"/>
                  <a:pt x="27" y="35"/>
                  <a:pt x="33" y="29"/>
                </a:cubicBezTo>
                <a:cubicBezTo>
                  <a:pt x="34" y="28"/>
                  <a:pt x="34" y="27"/>
                  <a:pt x="34" y="26"/>
                </a:cubicBezTo>
                <a:cubicBezTo>
                  <a:pt x="27" y="2"/>
                  <a:pt x="27" y="2"/>
                  <a:pt x="27" y="2"/>
                </a:cubicBezTo>
                <a:cubicBezTo>
                  <a:pt x="26" y="1"/>
                  <a:pt x="26" y="0"/>
                  <a:pt x="25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4" y="0"/>
                  <a:pt x="24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994" name="Freeform 19"/>
          <p:cNvSpPr>
            <a:spLocks noEditPoints="1"/>
          </p:cNvSpPr>
          <p:nvPr/>
        </p:nvSpPr>
        <p:spPr bwMode="auto">
          <a:xfrm>
            <a:off x="6278563" y="2593975"/>
            <a:ext cx="350837" cy="223838"/>
          </a:xfrm>
          <a:custGeom>
            <a:avLst/>
            <a:gdLst>
              <a:gd name="T0" fmla="*/ 2147483647 w 114"/>
              <a:gd name="T1" fmla="*/ 2147483647 h 73"/>
              <a:gd name="T2" fmla="*/ 2147483647 w 114"/>
              <a:gd name="T3" fmla="*/ 2147483647 h 73"/>
              <a:gd name="T4" fmla="*/ 2147483647 w 114"/>
              <a:gd name="T5" fmla="*/ 2147483647 h 73"/>
              <a:gd name="T6" fmla="*/ 2147483647 w 114"/>
              <a:gd name="T7" fmla="*/ 2147483647 h 73"/>
              <a:gd name="T8" fmla="*/ 2147483647 w 114"/>
              <a:gd name="T9" fmla="*/ 2147483647 h 73"/>
              <a:gd name="T10" fmla="*/ 2147483647 w 114"/>
              <a:gd name="T11" fmla="*/ 2147483647 h 73"/>
              <a:gd name="T12" fmla="*/ 2147483647 w 114"/>
              <a:gd name="T13" fmla="*/ 2147483647 h 73"/>
              <a:gd name="T14" fmla="*/ 2147483647 w 114"/>
              <a:gd name="T15" fmla="*/ 2147483647 h 73"/>
              <a:gd name="T16" fmla="*/ 2147483647 w 114"/>
              <a:gd name="T17" fmla="*/ 2147483647 h 73"/>
              <a:gd name="T18" fmla="*/ 2147483647 w 114"/>
              <a:gd name="T19" fmla="*/ 2147483647 h 73"/>
              <a:gd name="T20" fmla="*/ 2147483647 w 114"/>
              <a:gd name="T21" fmla="*/ 2147483647 h 73"/>
              <a:gd name="T22" fmla="*/ 2147483647 w 114"/>
              <a:gd name="T23" fmla="*/ 2147483647 h 73"/>
              <a:gd name="T24" fmla="*/ 2147483647 w 114"/>
              <a:gd name="T25" fmla="*/ 0 h 73"/>
              <a:gd name="T26" fmla="*/ 2147483647 w 114"/>
              <a:gd name="T27" fmla="*/ 2147483647 h 73"/>
              <a:gd name="T28" fmla="*/ 2147483647 w 114"/>
              <a:gd name="T29" fmla="*/ 2147483647 h 73"/>
              <a:gd name="T30" fmla="*/ 0 w 114"/>
              <a:gd name="T31" fmla="*/ 2147483647 h 73"/>
              <a:gd name="T32" fmla="*/ 2147483647 w 114"/>
              <a:gd name="T33" fmla="*/ 2147483647 h 73"/>
              <a:gd name="T34" fmla="*/ 2147483647 w 114"/>
              <a:gd name="T35" fmla="*/ 2147483647 h 73"/>
              <a:gd name="T36" fmla="*/ 2147483647 w 114"/>
              <a:gd name="T37" fmla="*/ 2147483647 h 73"/>
              <a:gd name="T38" fmla="*/ 2147483647 w 114"/>
              <a:gd name="T39" fmla="*/ 2147483647 h 73"/>
              <a:gd name="T40" fmla="*/ 2147483647 w 114"/>
              <a:gd name="T41" fmla="*/ 2147483647 h 73"/>
              <a:gd name="T42" fmla="*/ 2147483647 w 114"/>
              <a:gd name="T43" fmla="*/ 2147483647 h 73"/>
              <a:gd name="T44" fmla="*/ 2147483647 w 114"/>
              <a:gd name="T45" fmla="*/ 2147483647 h 73"/>
              <a:gd name="T46" fmla="*/ 2147483647 w 114"/>
              <a:gd name="T47" fmla="*/ 2147483647 h 73"/>
              <a:gd name="T48" fmla="*/ 2147483647 w 114"/>
              <a:gd name="T49" fmla="*/ 2147483647 h 73"/>
              <a:gd name="T50" fmla="*/ 2147483647 w 114"/>
              <a:gd name="T51" fmla="*/ 2147483647 h 73"/>
              <a:gd name="T52" fmla="*/ 2147483647 w 114"/>
              <a:gd name="T53" fmla="*/ 2147483647 h 73"/>
              <a:gd name="T54" fmla="*/ 2147483647 w 114"/>
              <a:gd name="T55" fmla="*/ 2147483647 h 73"/>
              <a:gd name="T56" fmla="*/ 2147483647 w 114"/>
              <a:gd name="T57" fmla="*/ 2147483647 h 73"/>
              <a:gd name="T58" fmla="*/ 2147483647 w 114"/>
              <a:gd name="T59" fmla="*/ 0 h 73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14" h="73">
                <a:moveTo>
                  <a:pt x="23" y="28"/>
                </a:moveTo>
                <a:cubicBezTo>
                  <a:pt x="22" y="28"/>
                  <a:pt x="21" y="28"/>
                  <a:pt x="21" y="28"/>
                </a:cubicBezTo>
                <a:cubicBezTo>
                  <a:pt x="20" y="27"/>
                  <a:pt x="21" y="26"/>
                  <a:pt x="21" y="25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6" y="8"/>
                  <a:pt x="46" y="9"/>
                  <a:pt x="46" y="10"/>
                </a:cubicBezTo>
                <a:cubicBezTo>
                  <a:pt x="46" y="12"/>
                  <a:pt x="46" y="12"/>
                  <a:pt x="46" y="12"/>
                </a:cubicBezTo>
                <a:cubicBezTo>
                  <a:pt x="46" y="13"/>
                  <a:pt x="46" y="14"/>
                  <a:pt x="45" y="14"/>
                </a:cubicBezTo>
                <a:cubicBezTo>
                  <a:pt x="44" y="14"/>
                  <a:pt x="44" y="13"/>
                  <a:pt x="43" y="13"/>
                </a:cubicBezTo>
                <a:cubicBezTo>
                  <a:pt x="24" y="28"/>
                  <a:pt x="24" y="28"/>
                  <a:pt x="24" y="28"/>
                </a:cubicBezTo>
                <a:cubicBezTo>
                  <a:pt x="23" y="28"/>
                  <a:pt x="23" y="28"/>
                  <a:pt x="23" y="28"/>
                </a:cubicBezTo>
                <a:moveTo>
                  <a:pt x="46" y="0"/>
                </a:moveTo>
                <a:cubicBezTo>
                  <a:pt x="45" y="0"/>
                  <a:pt x="44" y="1"/>
                  <a:pt x="43" y="1"/>
                </a:cubicBezTo>
                <a:cubicBezTo>
                  <a:pt x="3" y="32"/>
                  <a:pt x="3" y="32"/>
                  <a:pt x="3" y="32"/>
                </a:cubicBezTo>
                <a:cubicBezTo>
                  <a:pt x="1" y="33"/>
                  <a:pt x="0" y="35"/>
                  <a:pt x="0" y="37"/>
                </a:cubicBezTo>
                <a:cubicBezTo>
                  <a:pt x="0" y="39"/>
                  <a:pt x="1" y="41"/>
                  <a:pt x="3" y="42"/>
                </a:cubicBezTo>
                <a:cubicBezTo>
                  <a:pt x="43" y="72"/>
                  <a:pt x="43" y="72"/>
                  <a:pt x="43" y="72"/>
                </a:cubicBezTo>
                <a:cubicBezTo>
                  <a:pt x="44" y="73"/>
                  <a:pt x="45" y="73"/>
                  <a:pt x="46" y="73"/>
                </a:cubicBezTo>
                <a:cubicBezTo>
                  <a:pt x="47" y="73"/>
                  <a:pt x="48" y="73"/>
                  <a:pt x="49" y="72"/>
                </a:cubicBezTo>
                <a:cubicBezTo>
                  <a:pt x="51" y="71"/>
                  <a:pt x="53" y="69"/>
                  <a:pt x="53" y="67"/>
                </a:cubicBezTo>
                <a:cubicBezTo>
                  <a:pt x="53" y="62"/>
                  <a:pt x="53" y="62"/>
                  <a:pt x="53" y="62"/>
                </a:cubicBezTo>
                <a:cubicBezTo>
                  <a:pt x="105" y="62"/>
                  <a:pt x="105" y="62"/>
                  <a:pt x="105" y="62"/>
                </a:cubicBezTo>
                <a:cubicBezTo>
                  <a:pt x="110" y="62"/>
                  <a:pt x="114" y="58"/>
                  <a:pt x="114" y="53"/>
                </a:cubicBezTo>
                <a:cubicBezTo>
                  <a:pt x="114" y="20"/>
                  <a:pt x="114" y="20"/>
                  <a:pt x="114" y="20"/>
                </a:cubicBezTo>
                <a:cubicBezTo>
                  <a:pt x="114" y="16"/>
                  <a:pt x="110" y="12"/>
                  <a:pt x="105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6"/>
                  <a:pt x="53" y="6"/>
                  <a:pt x="53" y="6"/>
                </a:cubicBezTo>
                <a:cubicBezTo>
                  <a:pt x="53" y="4"/>
                  <a:pt x="51" y="2"/>
                  <a:pt x="49" y="1"/>
                </a:cubicBezTo>
                <a:cubicBezTo>
                  <a:pt x="48" y="1"/>
                  <a:pt x="47" y="0"/>
                  <a:pt x="46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995" name="Freeform 20"/>
          <p:cNvSpPr>
            <a:spLocks noEditPoints="1"/>
          </p:cNvSpPr>
          <p:nvPr/>
        </p:nvSpPr>
        <p:spPr bwMode="auto">
          <a:xfrm>
            <a:off x="7007225" y="2555875"/>
            <a:ext cx="341313" cy="300038"/>
          </a:xfrm>
          <a:custGeom>
            <a:avLst/>
            <a:gdLst>
              <a:gd name="T0" fmla="*/ 2147483647 w 111"/>
              <a:gd name="T1" fmla="*/ 2147483647 h 97"/>
              <a:gd name="T2" fmla="*/ 2147483647 w 111"/>
              <a:gd name="T3" fmla="*/ 2147483647 h 97"/>
              <a:gd name="T4" fmla="*/ 2147483647 w 111"/>
              <a:gd name="T5" fmla="*/ 2147483647 h 97"/>
              <a:gd name="T6" fmla="*/ 2147483647 w 111"/>
              <a:gd name="T7" fmla="*/ 2147483647 h 97"/>
              <a:gd name="T8" fmla="*/ 2147483647 w 111"/>
              <a:gd name="T9" fmla="*/ 2147483647 h 97"/>
              <a:gd name="T10" fmla="*/ 2147483647 w 111"/>
              <a:gd name="T11" fmla="*/ 2147483647 h 97"/>
              <a:gd name="T12" fmla="*/ 2147483647 w 111"/>
              <a:gd name="T13" fmla="*/ 2147483647 h 97"/>
              <a:gd name="T14" fmla="*/ 2147483647 w 111"/>
              <a:gd name="T15" fmla="*/ 2147483647 h 97"/>
              <a:gd name="T16" fmla="*/ 2147483647 w 111"/>
              <a:gd name="T17" fmla="*/ 2147483647 h 97"/>
              <a:gd name="T18" fmla="*/ 2147483647 w 111"/>
              <a:gd name="T19" fmla="*/ 2147483647 h 97"/>
              <a:gd name="T20" fmla="*/ 2147483647 w 111"/>
              <a:gd name="T21" fmla="*/ 2147483647 h 97"/>
              <a:gd name="T22" fmla="*/ 2147483647 w 111"/>
              <a:gd name="T23" fmla="*/ 2147483647 h 97"/>
              <a:gd name="T24" fmla="*/ 2147483647 w 111"/>
              <a:gd name="T25" fmla="*/ 2147483647 h 97"/>
              <a:gd name="T26" fmla="*/ 2147483647 w 111"/>
              <a:gd name="T27" fmla="*/ 2147483647 h 97"/>
              <a:gd name="T28" fmla="*/ 2147483647 w 111"/>
              <a:gd name="T29" fmla="*/ 2147483647 h 97"/>
              <a:gd name="T30" fmla="*/ 2147483647 w 111"/>
              <a:gd name="T31" fmla="*/ 2147483647 h 97"/>
              <a:gd name="T32" fmla="*/ 2147483647 w 111"/>
              <a:gd name="T33" fmla="*/ 2147483647 h 97"/>
              <a:gd name="T34" fmla="*/ 2147483647 w 111"/>
              <a:gd name="T35" fmla="*/ 2147483647 h 97"/>
              <a:gd name="T36" fmla="*/ 2147483647 w 111"/>
              <a:gd name="T37" fmla="*/ 2147483647 h 97"/>
              <a:gd name="T38" fmla="*/ 2147483647 w 111"/>
              <a:gd name="T39" fmla="*/ 2147483647 h 97"/>
              <a:gd name="T40" fmla="*/ 2147483647 w 111"/>
              <a:gd name="T41" fmla="*/ 2147483647 h 97"/>
              <a:gd name="T42" fmla="*/ 2147483647 w 111"/>
              <a:gd name="T43" fmla="*/ 2147483647 h 97"/>
              <a:gd name="T44" fmla="*/ 2147483647 w 111"/>
              <a:gd name="T45" fmla="*/ 2147483647 h 97"/>
              <a:gd name="T46" fmla="*/ 2147483647 w 111"/>
              <a:gd name="T47" fmla="*/ 2147483647 h 97"/>
              <a:gd name="T48" fmla="*/ 2147483647 w 111"/>
              <a:gd name="T49" fmla="*/ 0 h 97"/>
              <a:gd name="T50" fmla="*/ 2147483647 w 111"/>
              <a:gd name="T51" fmla="*/ 2147483647 h 97"/>
              <a:gd name="T52" fmla="*/ 0 w 111"/>
              <a:gd name="T53" fmla="*/ 2147483647 h 97"/>
              <a:gd name="T54" fmla="*/ 2147483647 w 111"/>
              <a:gd name="T55" fmla="*/ 2147483647 h 97"/>
              <a:gd name="T56" fmla="*/ 2147483647 w 111"/>
              <a:gd name="T57" fmla="*/ 2147483647 h 97"/>
              <a:gd name="T58" fmla="*/ 2147483647 w 111"/>
              <a:gd name="T59" fmla="*/ 2147483647 h 97"/>
              <a:gd name="T60" fmla="*/ 2147483647 w 111"/>
              <a:gd name="T61" fmla="*/ 2147483647 h 97"/>
              <a:gd name="T62" fmla="*/ 2147483647 w 111"/>
              <a:gd name="T63" fmla="*/ 2147483647 h 97"/>
              <a:gd name="T64" fmla="*/ 2147483647 w 111"/>
              <a:gd name="T65" fmla="*/ 2147483647 h 97"/>
              <a:gd name="T66" fmla="*/ 2147483647 w 111"/>
              <a:gd name="T67" fmla="*/ 2147483647 h 97"/>
              <a:gd name="T68" fmla="*/ 2147483647 w 111"/>
              <a:gd name="T69" fmla="*/ 2147483647 h 97"/>
              <a:gd name="T70" fmla="*/ 2147483647 w 111"/>
              <a:gd name="T71" fmla="*/ 2147483647 h 97"/>
              <a:gd name="T72" fmla="*/ 2147483647 w 111"/>
              <a:gd name="T73" fmla="*/ 2147483647 h 97"/>
              <a:gd name="T74" fmla="*/ 2147483647 w 111"/>
              <a:gd name="T75" fmla="*/ 2147483647 h 97"/>
              <a:gd name="T76" fmla="*/ 2147483647 w 111"/>
              <a:gd name="T77" fmla="*/ 2147483647 h 97"/>
              <a:gd name="T78" fmla="*/ 2147483647 w 111"/>
              <a:gd name="T79" fmla="*/ 2147483647 h 97"/>
              <a:gd name="T80" fmla="*/ 2147483647 w 111"/>
              <a:gd name="T81" fmla="*/ 2147483647 h 97"/>
              <a:gd name="T82" fmla="*/ 2147483647 w 111"/>
              <a:gd name="T83" fmla="*/ 2147483647 h 97"/>
              <a:gd name="T84" fmla="*/ 2147483647 w 111"/>
              <a:gd name="T85" fmla="*/ 2147483647 h 97"/>
              <a:gd name="T86" fmla="*/ 2147483647 w 111"/>
              <a:gd name="T87" fmla="*/ 2147483647 h 97"/>
              <a:gd name="T88" fmla="*/ 2147483647 w 111"/>
              <a:gd name="T89" fmla="*/ 0 h 97"/>
              <a:gd name="T90" fmla="*/ 2147483647 w 111"/>
              <a:gd name="T91" fmla="*/ 0 h 97"/>
              <a:gd name="T92" fmla="*/ 2147483647 w 111"/>
              <a:gd name="T93" fmla="*/ 0 h 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1" h="97">
                <a:moveTo>
                  <a:pt x="55" y="89"/>
                </a:moveTo>
                <a:cubicBezTo>
                  <a:pt x="52" y="89"/>
                  <a:pt x="49" y="89"/>
                  <a:pt x="46" y="87"/>
                </a:cubicBezTo>
                <a:cubicBezTo>
                  <a:pt x="71" y="49"/>
                  <a:pt x="71" y="49"/>
                  <a:pt x="71" y="49"/>
                </a:cubicBezTo>
                <a:cubicBezTo>
                  <a:pt x="76" y="53"/>
                  <a:pt x="79" y="59"/>
                  <a:pt x="79" y="66"/>
                </a:cubicBezTo>
                <a:cubicBezTo>
                  <a:pt x="79" y="79"/>
                  <a:pt x="68" y="89"/>
                  <a:pt x="55" y="89"/>
                </a:cubicBezTo>
                <a:moveTo>
                  <a:pt x="40" y="83"/>
                </a:moveTo>
                <a:cubicBezTo>
                  <a:pt x="35" y="79"/>
                  <a:pt x="32" y="73"/>
                  <a:pt x="32" y="66"/>
                </a:cubicBezTo>
                <a:cubicBezTo>
                  <a:pt x="32" y="53"/>
                  <a:pt x="43" y="43"/>
                  <a:pt x="55" y="43"/>
                </a:cubicBezTo>
                <a:cubicBezTo>
                  <a:pt x="59" y="43"/>
                  <a:pt x="62" y="44"/>
                  <a:pt x="65" y="45"/>
                </a:cubicBezTo>
                <a:cubicBezTo>
                  <a:pt x="40" y="83"/>
                  <a:pt x="40" y="83"/>
                  <a:pt x="40" y="83"/>
                </a:cubicBezTo>
                <a:moveTo>
                  <a:pt x="55" y="35"/>
                </a:moveTo>
                <a:cubicBezTo>
                  <a:pt x="38" y="35"/>
                  <a:pt x="25" y="49"/>
                  <a:pt x="25" y="66"/>
                </a:cubicBezTo>
                <a:cubicBezTo>
                  <a:pt x="25" y="83"/>
                  <a:pt x="38" y="97"/>
                  <a:pt x="55" y="97"/>
                </a:cubicBezTo>
                <a:cubicBezTo>
                  <a:pt x="73" y="97"/>
                  <a:pt x="86" y="83"/>
                  <a:pt x="86" y="66"/>
                </a:cubicBezTo>
                <a:cubicBezTo>
                  <a:pt x="86" y="49"/>
                  <a:pt x="73" y="35"/>
                  <a:pt x="55" y="35"/>
                </a:cubicBezTo>
                <a:moveTo>
                  <a:pt x="103" y="27"/>
                </a:moveTo>
                <a:cubicBezTo>
                  <a:pt x="102" y="27"/>
                  <a:pt x="101" y="27"/>
                  <a:pt x="101" y="26"/>
                </a:cubicBezTo>
                <a:cubicBezTo>
                  <a:pt x="99" y="20"/>
                  <a:pt x="95" y="15"/>
                  <a:pt x="90" y="11"/>
                </a:cubicBezTo>
                <a:cubicBezTo>
                  <a:pt x="89" y="11"/>
                  <a:pt x="89" y="10"/>
                  <a:pt x="89" y="9"/>
                </a:cubicBezTo>
                <a:cubicBezTo>
                  <a:pt x="90" y="8"/>
                  <a:pt x="90" y="8"/>
                  <a:pt x="91" y="8"/>
                </a:cubicBezTo>
                <a:cubicBezTo>
                  <a:pt x="91" y="8"/>
                  <a:pt x="92" y="8"/>
                  <a:pt x="92" y="8"/>
                </a:cubicBezTo>
                <a:cubicBezTo>
                  <a:pt x="98" y="12"/>
                  <a:pt x="102" y="18"/>
                  <a:pt x="104" y="25"/>
                </a:cubicBezTo>
                <a:cubicBezTo>
                  <a:pt x="105" y="26"/>
                  <a:pt x="104" y="27"/>
                  <a:pt x="103" y="27"/>
                </a:cubicBezTo>
                <a:cubicBezTo>
                  <a:pt x="103" y="27"/>
                  <a:pt x="103" y="27"/>
                  <a:pt x="103" y="27"/>
                </a:cubicBezTo>
                <a:moveTo>
                  <a:pt x="31" y="0"/>
                </a:moveTo>
                <a:cubicBezTo>
                  <a:pt x="24" y="0"/>
                  <a:pt x="16" y="3"/>
                  <a:pt x="11" y="8"/>
                </a:cubicBezTo>
                <a:cubicBezTo>
                  <a:pt x="4" y="15"/>
                  <a:pt x="0" y="24"/>
                  <a:pt x="0" y="34"/>
                </a:cubicBezTo>
                <a:cubicBezTo>
                  <a:pt x="0" y="35"/>
                  <a:pt x="0" y="36"/>
                  <a:pt x="1" y="36"/>
                </a:cubicBezTo>
                <a:cubicBezTo>
                  <a:pt x="2" y="36"/>
                  <a:pt x="2" y="37"/>
                  <a:pt x="3" y="37"/>
                </a:cubicBezTo>
                <a:cubicBezTo>
                  <a:pt x="3" y="37"/>
                  <a:pt x="3" y="37"/>
                  <a:pt x="3" y="37"/>
                </a:cubicBezTo>
                <a:cubicBezTo>
                  <a:pt x="28" y="31"/>
                  <a:pt x="28" y="31"/>
                  <a:pt x="28" y="31"/>
                </a:cubicBezTo>
                <a:cubicBezTo>
                  <a:pt x="29" y="30"/>
                  <a:pt x="29" y="30"/>
                  <a:pt x="30" y="30"/>
                </a:cubicBezTo>
                <a:cubicBezTo>
                  <a:pt x="30" y="30"/>
                  <a:pt x="30" y="29"/>
                  <a:pt x="30" y="29"/>
                </a:cubicBezTo>
                <a:cubicBezTo>
                  <a:pt x="31" y="24"/>
                  <a:pt x="33" y="21"/>
                  <a:pt x="36" y="18"/>
                </a:cubicBezTo>
                <a:cubicBezTo>
                  <a:pt x="37" y="17"/>
                  <a:pt x="39" y="15"/>
                  <a:pt x="42" y="15"/>
                </a:cubicBezTo>
                <a:cubicBezTo>
                  <a:pt x="42" y="15"/>
                  <a:pt x="42" y="15"/>
                  <a:pt x="43" y="15"/>
                </a:cubicBezTo>
                <a:cubicBezTo>
                  <a:pt x="69" y="15"/>
                  <a:pt x="69" y="15"/>
                  <a:pt x="69" y="15"/>
                </a:cubicBezTo>
                <a:cubicBezTo>
                  <a:pt x="74" y="15"/>
                  <a:pt x="79" y="21"/>
                  <a:pt x="81" y="29"/>
                </a:cubicBezTo>
                <a:cubicBezTo>
                  <a:pt x="81" y="30"/>
                  <a:pt x="82" y="30"/>
                  <a:pt x="83" y="31"/>
                </a:cubicBezTo>
                <a:cubicBezTo>
                  <a:pt x="108" y="37"/>
                  <a:pt x="108" y="37"/>
                  <a:pt x="108" y="37"/>
                </a:cubicBezTo>
                <a:cubicBezTo>
                  <a:pt x="108" y="37"/>
                  <a:pt x="108" y="37"/>
                  <a:pt x="108" y="37"/>
                </a:cubicBezTo>
                <a:cubicBezTo>
                  <a:pt x="109" y="37"/>
                  <a:pt x="109" y="37"/>
                  <a:pt x="110" y="37"/>
                </a:cubicBezTo>
                <a:cubicBezTo>
                  <a:pt x="110" y="37"/>
                  <a:pt x="110" y="37"/>
                  <a:pt x="110" y="37"/>
                </a:cubicBezTo>
                <a:cubicBezTo>
                  <a:pt x="111" y="36"/>
                  <a:pt x="111" y="36"/>
                  <a:pt x="111" y="35"/>
                </a:cubicBezTo>
                <a:cubicBezTo>
                  <a:pt x="111" y="16"/>
                  <a:pt x="97" y="0"/>
                  <a:pt x="80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31" y="0"/>
                  <a:pt x="31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996" name="Freeform 60"/>
          <p:cNvSpPr>
            <a:spLocks noEditPoints="1"/>
          </p:cNvSpPr>
          <p:nvPr/>
        </p:nvSpPr>
        <p:spPr bwMode="auto">
          <a:xfrm>
            <a:off x="8350250" y="2543175"/>
            <a:ext cx="311150" cy="325438"/>
          </a:xfrm>
          <a:custGeom>
            <a:avLst/>
            <a:gdLst>
              <a:gd name="T0" fmla="*/ 2147483647 w 101"/>
              <a:gd name="T1" fmla="*/ 2147483647 h 106"/>
              <a:gd name="T2" fmla="*/ 2147483647 w 101"/>
              <a:gd name="T3" fmla="*/ 2147483647 h 106"/>
              <a:gd name="T4" fmla="*/ 2147483647 w 101"/>
              <a:gd name="T5" fmla="*/ 2147483647 h 106"/>
              <a:gd name="T6" fmla="*/ 2147483647 w 101"/>
              <a:gd name="T7" fmla="*/ 2147483647 h 106"/>
              <a:gd name="T8" fmla="*/ 2147483647 w 101"/>
              <a:gd name="T9" fmla="*/ 2147483647 h 106"/>
              <a:gd name="T10" fmla="*/ 2147483647 w 101"/>
              <a:gd name="T11" fmla="*/ 2147483647 h 106"/>
              <a:gd name="T12" fmla="*/ 2147483647 w 101"/>
              <a:gd name="T13" fmla="*/ 2147483647 h 106"/>
              <a:gd name="T14" fmla="*/ 2147483647 w 101"/>
              <a:gd name="T15" fmla="*/ 2147483647 h 106"/>
              <a:gd name="T16" fmla="*/ 2147483647 w 101"/>
              <a:gd name="T17" fmla="*/ 2147483647 h 106"/>
              <a:gd name="T18" fmla="*/ 2147483647 w 101"/>
              <a:gd name="T19" fmla="*/ 2147483647 h 106"/>
              <a:gd name="T20" fmla="*/ 2147483647 w 101"/>
              <a:gd name="T21" fmla="*/ 2147483647 h 106"/>
              <a:gd name="T22" fmla="*/ 2147483647 w 101"/>
              <a:gd name="T23" fmla="*/ 2147483647 h 106"/>
              <a:gd name="T24" fmla="*/ 2147483647 w 101"/>
              <a:gd name="T25" fmla="*/ 2147483647 h 106"/>
              <a:gd name="T26" fmla="*/ 2147483647 w 101"/>
              <a:gd name="T27" fmla="*/ 2147483647 h 106"/>
              <a:gd name="T28" fmla="*/ 2147483647 w 101"/>
              <a:gd name="T29" fmla="*/ 2147483647 h 106"/>
              <a:gd name="T30" fmla="*/ 2147483647 w 101"/>
              <a:gd name="T31" fmla="*/ 2147483647 h 106"/>
              <a:gd name="T32" fmla="*/ 2147483647 w 101"/>
              <a:gd name="T33" fmla="*/ 2147483647 h 106"/>
              <a:gd name="T34" fmla="*/ 2147483647 w 101"/>
              <a:gd name="T35" fmla="*/ 2147483647 h 106"/>
              <a:gd name="T36" fmla="*/ 2147483647 w 101"/>
              <a:gd name="T37" fmla="*/ 2147483647 h 106"/>
              <a:gd name="T38" fmla="*/ 2147483647 w 101"/>
              <a:gd name="T39" fmla="*/ 2147483647 h 106"/>
              <a:gd name="T40" fmla="*/ 2147483647 w 101"/>
              <a:gd name="T41" fmla="*/ 2147483647 h 106"/>
              <a:gd name="T42" fmla="*/ 2147483647 w 101"/>
              <a:gd name="T43" fmla="*/ 2147483647 h 106"/>
              <a:gd name="T44" fmla="*/ 2147483647 w 101"/>
              <a:gd name="T45" fmla="*/ 2147483647 h 106"/>
              <a:gd name="T46" fmla="*/ 2147483647 w 101"/>
              <a:gd name="T47" fmla="*/ 2147483647 h 106"/>
              <a:gd name="T48" fmla="*/ 2147483647 w 101"/>
              <a:gd name="T49" fmla="*/ 2147483647 h 106"/>
              <a:gd name="T50" fmla="*/ 2147483647 w 101"/>
              <a:gd name="T51" fmla="*/ 2147483647 h 106"/>
              <a:gd name="T52" fmla="*/ 2147483647 w 101"/>
              <a:gd name="T53" fmla="*/ 2147483647 h 106"/>
              <a:gd name="T54" fmla="*/ 2147483647 w 101"/>
              <a:gd name="T55" fmla="*/ 2147483647 h 106"/>
              <a:gd name="T56" fmla="*/ 2147483647 w 101"/>
              <a:gd name="T57" fmla="*/ 2147483647 h 106"/>
              <a:gd name="T58" fmla="*/ 2147483647 w 101"/>
              <a:gd name="T59" fmla="*/ 2147483647 h 106"/>
              <a:gd name="T60" fmla="*/ 2147483647 w 101"/>
              <a:gd name="T61" fmla="*/ 2147483647 h 106"/>
              <a:gd name="T62" fmla="*/ 2147483647 w 101"/>
              <a:gd name="T63" fmla="*/ 2147483647 h 106"/>
              <a:gd name="T64" fmla="*/ 2147483647 w 101"/>
              <a:gd name="T65" fmla="*/ 2147483647 h 106"/>
              <a:gd name="T66" fmla="*/ 2147483647 w 101"/>
              <a:gd name="T67" fmla="*/ 0 h 106"/>
              <a:gd name="T68" fmla="*/ 2147483647 w 101"/>
              <a:gd name="T69" fmla="*/ 2147483647 h 106"/>
              <a:gd name="T70" fmla="*/ 2147483647 w 101"/>
              <a:gd name="T71" fmla="*/ 2147483647 h 106"/>
              <a:gd name="T72" fmla="*/ 2147483647 w 101"/>
              <a:gd name="T73" fmla="*/ 2147483647 h 106"/>
              <a:gd name="T74" fmla="*/ 2147483647 w 101"/>
              <a:gd name="T75" fmla="*/ 2147483647 h 106"/>
              <a:gd name="T76" fmla="*/ 2147483647 w 101"/>
              <a:gd name="T77" fmla="*/ 2147483647 h 106"/>
              <a:gd name="T78" fmla="*/ 2147483647 w 101"/>
              <a:gd name="T79" fmla="*/ 2147483647 h 106"/>
              <a:gd name="T80" fmla="*/ 2147483647 w 101"/>
              <a:gd name="T81" fmla="*/ 2147483647 h 106"/>
              <a:gd name="T82" fmla="*/ 2147483647 w 101"/>
              <a:gd name="T83" fmla="*/ 2147483647 h 106"/>
              <a:gd name="T84" fmla="*/ 2147483647 w 101"/>
              <a:gd name="T85" fmla="*/ 2147483647 h 106"/>
              <a:gd name="T86" fmla="*/ 2147483647 w 101"/>
              <a:gd name="T87" fmla="*/ 2147483647 h 106"/>
              <a:gd name="T88" fmla="*/ 2147483647 w 101"/>
              <a:gd name="T89" fmla="*/ 0 h 10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01" h="106">
                <a:moveTo>
                  <a:pt x="59" y="18"/>
                </a:moveTo>
                <a:cubicBezTo>
                  <a:pt x="53" y="18"/>
                  <a:pt x="48" y="20"/>
                  <a:pt x="43" y="23"/>
                </a:cubicBezTo>
                <a:cubicBezTo>
                  <a:pt x="43" y="24"/>
                  <a:pt x="43" y="25"/>
                  <a:pt x="43" y="26"/>
                </a:cubicBezTo>
                <a:cubicBezTo>
                  <a:pt x="44" y="26"/>
                  <a:pt x="44" y="27"/>
                  <a:pt x="45" y="27"/>
                </a:cubicBezTo>
                <a:cubicBezTo>
                  <a:pt x="45" y="27"/>
                  <a:pt x="46" y="27"/>
                  <a:pt x="46" y="26"/>
                </a:cubicBezTo>
                <a:cubicBezTo>
                  <a:pt x="49" y="23"/>
                  <a:pt x="54" y="21"/>
                  <a:pt x="59" y="21"/>
                </a:cubicBezTo>
                <a:cubicBezTo>
                  <a:pt x="62" y="21"/>
                  <a:pt x="65" y="22"/>
                  <a:pt x="68" y="24"/>
                </a:cubicBezTo>
                <a:cubicBezTo>
                  <a:pt x="69" y="24"/>
                  <a:pt x="69" y="24"/>
                  <a:pt x="69" y="24"/>
                </a:cubicBezTo>
                <a:cubicBezTo>
                  <a:pt x="70" y="24"/>
                  <a:pt x="70" y="24"/>
                  <a:pt x="71" y="23"/>
                </a:cubicBezTo>
                <a:cubicBezTo>
                  <a:pt x="71" y="22"/>
                  <a:pt x="71" y="21"/>
                  <a:pt x="70" y="21"/>
                </a:cubicBezTo>
                <a:cubicBezTo>
                  <a:pt x="67" y="19"/>
                  <a:pt x="63" y="18"/>
                  <a:pt x="59" y="18"/>
                </a:cubicBezTo>
                <a:moveTo>
                  <a:pt x="11" y="99"/>
                </a:moveTo>
                <a:cubicBezTo>
                  <a:pt x="10" y="99"/>
                  <a:pt x="10" y="99"/>
                  <a:pt x="9" y="98"/>
                </a:cubicBezTo>
                <a:cubicBezTo>
                  <a:pt x="8" y="97"/>
                  <a:pt x="8" y="96"/>
                  <a:pt x="8" y="95"/>
                </a:cubicBezTo>
                <a:cubicBezTo>
                  <a:pt x="8" y="94"/>
                  <a:pt x="8" y="93"/>
                  <a:pt x="9" y="92"/>
                </a:cubicBezTo>
                <a:cubicBezTo>
                  <a:pt x="23" y="78"/>
                  <a:pt x="23" y="78"/>
                  <a:pt x="23" y="78"/>
                </a:cubicBezTo>
                <a:cubicBezTo>
                  <a:pt x="23" y="78"/>
                  <a:pt x="23" y="78"/>
                  <a:pt x="24" y="78"/>
                </a:cubicBezTo>
                <a:cubicBezTo>
                  <a:pt x="24" y="78"/>
                  <a:pt x="25" y="78"/>
                  <a:pt x="25" y="78"/>
                </a:cubicBezTo>
                <a:cubicBezTo>
                  <a:pt x="26" y="79"/>
                  <a:pt x="26" y="80"/>
                  <a:pt x="25" y="81"/>
                </a:cubicBezTo>
                <a:cubicBezTo>
                  <a:pt x="12" y="94"/>
                  <a:pt x="12" y="94"/>
                  <a:pt x="12" y="94"/>
                </a:cubicBezTo>
                <a:cubicBezTo>
                  <a:pt x="12" y="95"/>
                  <a:pt x="12" y="95"/>
                  <a:pt x="12" y="95"/>
                </a:cubicBezTo>
                <a:cubicBezTo>
                  <a:pt x="12" y="96"/>
                  <a:pt x="12" y="96"/>
                  <a:pt x="12" y="96"/>
                </a:cubicBezTo>
                <a:cubicBezTo>
                  <a:pt x="13" y="96"/>
                  <a:pt x="13" y="98"/>
                  <a:pt x="12" y="98"/>
                </a:cubicBezTo>
                <a:cubicBezTo>
                  <a:pt x="12" y="99"/>
                  <a:pt x="11" y="99"/>
                  <a:pt x="11" y="99"/>
                </a:cubicBezTo>
                <a:moveTo>
                  <a:pt x="59" y="72"/>
                </a:moveTo>
                <a:cubicBezTo>
                  <a:pt x="51" y="72"/>
                  <a:pt x="43" y="69"/>
                  <a:pt x="38" y="63"/>
                </a:cubicBezTo>
                <a:cubicBezTo>
                  <a:pt x="32" y="58"/>
                  <a:pt x="29" y="50"/>
                  <a:pt x="29" y="42"/>
                </a:cubicBezTo>
                <a:cubicBezTo>
                  <a:pt x="29" y="33"/>
                  <a:pt x="32" y="26"/>
                  <a:pt x="38" y="20"/>
                </a:cubicBezTo>
                <a:cubicBezTo>
                  <a:pt x="43" y="15"/>
                  <a:pt x="51" y="12"/>
                  <a:pt x="59" y="12"/>
                </a:cubicBezTo>
                <a:cubicBezTo>
                  <a:pt x="67" y="12"/>
                  <a:pt x="75" y="15"/>
                  <a:pt x="80" y="20"/>
                </a:cubicBezTo>
                <a:cubicBezTo>
                  <a:pt x="86" y="26"/>
                  <a:pt x="89" y="33"/>
                  <a:pt x="89" y="42"/>
                </a:cubicBezTo>
                <a:cubicBezTo>
                  <a:pt x="89" y="50"/>
                  <a:pt x="86" y="58"/>
                  <a:pt x="80" y="63"/>
                </a:cubicBezTo>
                <a:cubicBezTo>
                  <a:pt x="75" y="69"/>
                  <a:pt x="67" y="72"/>
                  <a:pt x="59" y="72"/>
                </a:cubicBezTo>
                <a:moveTo>
                  <a:pt x="59" y="0"/>
                </a:moveTo>
                <a:cubicBezTo>
                  <a:pt x="36" y="0"/>
                  <a:pt x="17" y="19"/>
                  <a:pt x="17" y="42"/>
                </a:cubicBezTo>
                <a:cubicBezTo>
                  <a:pt x="17" y="51"/>
                  <a:pt x="20" y="59"/>
                  <a:pt x="25" y="66"/>
                </a:cubicBezTo>
                <a:cubicBezTo>
                  <a:pt x="5" y="87"/>
                  <a:pt x="5" y="87"/>
                  <a:pt x="5" y="87"/>
                </a:cubicBezTo>
                <a:cubicBezTo>
                  <a:pt x="0" y="91"/>
                  <a:pt x="0" y="99"/>
                  <a:pt x="5" y="103"/>
                </a:cubicBezTo>
                <a:cubicBezTo>
                  <a:pt x="7" y="105"/>
                  <a:pt x="10" y="106"/>
                  <a:pt x="13" y="106"/>
                </a:cubicBezTo>
                <a:cubicBezTo>
                  <a:pt x="16" y="106"/>
                  <a:pt x="19" y="105"/>
                  <a:pt x="21" y="103"/>
                </a:cubicBezTo>
                <a:cubicBezTo>
                  <a:pt x="41" y="83"/>
                  <a:pt x="41" y="83"/>
                  <a:pt x="41" y="83"/>
                </a:cubicBezTo>
                <a:cubicBezTo>
                  <a:pt x="43" y="80"/>
                  <a:pt x="43" y="80"/>
                  <a:pt x="43" y="80"/>
                </a:cubicBezTo>
                <a:cubicBezTo>
                  <a:pt x="48" y="82"/>
                  <a:pt x="53" y="83"/>
                  <a:pt x="59" y="83"/>
                </a:cubicBezTo>
                <a:cubicBezTo>
                  <a:pt x="82" y="83"/>
                  <a:pt x="101" y="65"/>
                  <a:pt x="101" y="42"/>
                </a:cubicBezTo>
                <a:cubicBezTo>
                  <a:pt x="101" y="19"/>
                  <a:pt x="82" y="0"/>
                  <a:pt x="59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997" name="Freeform 61"/>
          <p:cNvSpPr>
            <a:spLocks noEditPoints="1"/>
          </p:cNvSpPr>
          <p:nvPr/>
        </p:nvSpPr>
        <p:spPr bwMode="auto">
          <a:xfrm>
            <a:off x="9039225" y="2584450"/>
            <a:ext cx="246063" cy="242888"/>
          </a:xfrm>
          <a:custGeom>
            <a:avLst/>
            <a:gdLst>
              <a:gd name="T0" fmla="*/ 2147483647 w 80"/>
              <a:gd name="T1" fmla="*/ 2147483647 h 79"/>
              <a:gd name="T2" fmla="*/ 0 w 80"/>
              <a:gd name="T3" fmla="*/ 2147483647 h 79"/>
              <a:gd name="T4" fmla="*/ 2147483647 w 80"/>
              <a:gd name="T5" fmla="*/ 2147483647 h 79"/>
              <a:gd name="T6" fmla="*/ 2147483647 w 80"/>
              <a:gd name="T7" fmla="*/ 2147483647 h 79"/>
              <a:gd name="T8" fmla="*/ 2147483647 w 80"/>
              <a:gd name="T9" fmla="*/ 2147483647 h 79"/>
              <a:gd name="T10" fmla="*/ 2147483647 w 80"/>
              <a:gd name="T11" fmla="*/ 2147483647 h 79"/>
              <a:gd name="T12" fmla="*/ 2147483647 w 80"/>
              <a:gd name="T13" fmla="*/ 2147483647 h 79"/>
              <a:gd name="T14" fmla="*/ 2147483647 w 80"/>
              <a:gd name="T15" fmla="*/ 2147483647 h 79"/>
              <a:gd name="T16" fmla="*/ 2147483647 w 80"/>
              <a:gd name="T17" fmla="*/ 2147483647 h 79"/>
              <a:gd name="T18" fmla="*/ 2147483647 w 80"/>
              <a:gd name="T19" fmla="*/ 2147483647 h 79"/>
              <a:gd name="T20" fmla="*/ 2147483647 w 80"/>
              <a:gd name="T21" fmla="*/ 2147483647 h 79"/>
              <a:gd name="T22" fmla="*/ 2147483647 w 80"/>
              <a:gd name="T23" fmla="*/ 2147483647 h 79"/>
              <a:gd name="T24" fmla="*/ 2147483647 w 80"/>
              <a:gd name="T25" fmla="*/ 2147483647 h 79"/>
              <a:gd name="T26" fmla="*/ 2147483647 w 80"/>
              <a:gd name="T27" fmla="*/ 0 h 79"/>
              <a:gd name="T28" fmla="*/ 2147483647 w 80"/>
              <a:gd name="T29" fmla="*/ 2147483647 h 79"/>
              <a:gd name="T30" fmla="*/ 2147483647 w 80"/>
              <a:gd name="T31" fmla="*/ 2147483647 h 79"/>
              <a:gd name="T32" fmla="*/ 2147483647 w 80"/>
              <a:gd name="T33" fmla="*/ 2147483647 h 79"/>
              <a:gd name="T34" fmla="*/ 2147483647 w 80"/>
              <a:gd name="T35" fmla="*/ 2147483647 h 79"/>
              <a:gd name="T36" fmla="*/ 2147483647 w 80"/>
              <a:gd name="T37" fmla="*/ 2147483647 h 79"/>
              <a:gd name="T38" fmla="*/ 2147483647 w 80"/>
              <a:gd name="T39" fmla="*/ 2147483647 h 79"/>
              <a:gd name="T40" fmla="*/ 2147483647 w 80"/>
              <a:gd name="T41" fmla="*/ 0 h 7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0" h="79">
                <a:moveTo>
                  <a:pt x="12" y="54"/>
                </a:moveTo>
                <a:cubicBezTo>
                  <a:pt x="5" y="54"/>
                  <a:pt x="0" y="60"/>
                  <a:pt x="0" y="67"/>
                </a:cubicBezTo>
                <a:cubicBezTo>
                  <a:pt x="0" y="74"/>
                  <a:pt x="5" y="79"/>
                  <a:pt x="12" y="79"/>
                </a:cubicBezTo>
                <a:cubicBezTo>
                  <a:pt x="19" y="79"/>
                  <a:pt x="25" y="74"/>
                  <a:pt x="25" y="67"/>
                </a:cubicBezTo>
                <a:cubicBezTo>
                  <a:pt x="25" y="60"/>
                  <a:pt x="19" y="54"/>
                  <a:pt x="12" y="54"/>
                </a:cubicBezTo>
                <a:moveTo>
                  <a:pt x="8" y="28"/>
                </a:moveTo>
                <a:cubicBezTo>
                  <a:pt x="5" y="28"/>
                  <a:pt x="1" y="31"/>
                  <a:pt x="1" y="35"/>
                </a:cubicBezTo>
                <a:cubicBezTo>
                  <a:pt x="1" y="39"/>
                  <a:pt x="5" y="42"/>
                  <a:pt x="8" y="42"/>
                </a:cubicBezTo>
                <a:cubicBezTo>
                  <a:pt x="17" y="42"/>
                  <a:pt x="24" y="45"/>
                  <a:pt x="29" y="51"/>
                </a:cubicBezTo>
                <a:cubicBezTo>
                  <a:pt x="35" y="56"/>
                  <a:pt x="38" y="63"/>
                  <a:pt x="38" y="72"/>
                </a:cubicBezTo>
                <a:cubicBezTo>
                  <a:pt x="38" y="76"/>
                  <a:pt x="41" y="79"/>
                  <a:pt x="45" y="79"/>
                </a:cubicBezTo>
                <a:cubicBezTo>
                  <a:pt x="49" y="79"/>
                  <a:pt x="52" y="76"/>
                  <a:pt x="52" y="72"/>
                </a:cubicBezTo>
                <a:cubicBezTo>
                  <a:pt x="52" y="47"/>
                  <a:pt x="33" y="28"/>
                  <a:pt x="8" y="28"/>
                </a:cubicBezTo>
                <a:moveTo>
                  <a:pt x="8" y="0"/>
                </a:moveTo>
                <a:cubicBezTo>
                  <a:pt x="4" y="0"/>
                  <a:pt x="1" y="3"/>
                  <a:pt x="1" y="6"/>
                </a:cubicBezTo>
                <a:cubicBezTo>
                  <a:pt x="1" y="10"/>
                  <a:pt x="4" y="13"/>
                  <a:pt x="8" y="13"/>
                </a:cubicBezTo>
                <a:cubicBezTo>
                  <a:pt x="24" y="13"/>
                  <a:pt x="39" y="20"/>
                  <a:pt x="50" y="30"/>
                </a:cubicBezTo>
                <a:cubicBezTo>
                  <a:pt x="60" y="41"/>
                  <a:pt x="67" y="56"/>
                  <a:pt x="67" y="72"/>
                </a:cubicBezTo>
                <a:cubicBezTo>
                  <a:pt x="67" y="76"/>
                  <a:pt x="70" y="79"/>
                  <a:pt x="74" y="79"/>
                </a:cubicBezTo>
                <a:cubicBezTo>
                  <a:pt x="77" y="79"/>
                  <a:pt x="80" y="76"/>
                  <a:pt x="80" y="72"/>
                </a:cubicBezTo>
                <a:cubicBezTo>
                  <a:pt x="80" y="32"/>
                  <a:pt x="48" y="0"/>
                  <a:pt x="8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998" name="Freeform 62"/>
          <p:cNvSpPr>
            <a:spLocks noEditPoints="1"/>
          </p:cNvSpPr>
          <p:nvPr/>
        </p:nvSpPr>
        <p:spPr bwMode="auto">
          <a:xfrm>
            <a:off x="7726363" y="2578100"/>
            <a:ext cx="246062" cy="255588"/>
          </a:xfrm>
          <a:custGeom>
            <a:avLst/>
            <a:gdLst>
              <a:gd name="T0" fmla="*/ 2147483647 w 80"/>
              <a:gd name="T1" fmla="*/ 2147483647 h 83"/>
              <a:gd name="T2" fmla="*/ 2147483647 w 80"/>
              <a:gd name="T3" fmla="*/ 2147483647 h 83"/>
              <a:gd name="T4" fmla="*/ 2147483647 w 80"/>
              <a:gd name="T5" fmla="*/ 2147483647 h 83"/>
              <a:gd name="T6" fmla="*/ 2147483647 w 80"/>
              <a:gd name="T7" fmla="*/ 2147483647 h 83"/>
              <a:gd name="T8" fmla="*/ 2147483647 w 80"/>
              <a:gd name="T9" fmla="*/ 2147483647 h 83"/>
              <a:gd name="T10" fmla="*/ 2147483647 w 80"/>
              <a:gd name="T11" fmla="*/ 2147483647 h 83"/>
              <a:gd name="T12" fmla="*/ 2147483647 w 80"/>
              <a:gd name="T13" fmla="*/ 2147483647 h 83"/>
              <a:gd name="T14" fmla="*/ 2147483647 w 80"/>
              <a:gd name="T15" fmla="*/ 2147483647 h 83"/>
              <a:gd name="T16" fmla="*/ 2147483647 w 80"/>
              <a:gd name="T17" fmla="*/ 2147483647 h 83"/>
              <a:gd name="T18" fmla="*/ 2147483647 w 80"/>
              <a:gd name="T19" fmla="*/ 2147483647 h 83"/>
              <a:gd name="T20" fmla="*/ 2147483647 w 80"/>
              <a:gd name="T21" fmla="*/ 2147483647 h 83"/>
              <a:gd name="T22" fmla="*/ 2147483647 w 80"/>
              <a:gd name="T23" fmla="*/ 2147483647 h 83"/>
              <a:gd name="T24" fmla="*/ 0 w 80"/>
              <a:gd name="T25" fmla="*/ 2147483647 h 83"/>
              <a:gd name="T26" fmla="*/ 0 w 80"/>
              <a:gd name="T27" fmla="*/ 2147483647 h 83"/>
              <a:gd name="T28" fmla="*/ 2147483647 w 80"/>
              <a:gd name="T29" fmla="*/ 2147483647 h 83"/>
              <a:gd name="T30" fmla="*/ 2147483647 w 80"/>
              <a:gd name="T31" fmla="*/ 2147483647 h 83"/>
              <a:gd name="T32" fmla="*/ 2147483647 w 80"/>
              <a:gd name="T33" fmla="*/ 2147483647 h 83"/>
              <a:gd name="T34" fmla="*/ 2147483647 w 80"/>
              <a:gd name="T35" fmla="*/ 2147483647 h 83"/>
              <a:gd name="T36" fmla="*/ 2147483647 w 80"/>
              <a:gd name="T37" fmla="*/ 2147483647 h 83"/>
              <a:gd name="T38" fmla="*/ 2147483647 w 80"/>
              <a:gd name="T39" fmla="*/ 2147483647 h 83"/>
              <a:gd name="T40" fmla="*/ 2147483647 w 80"/>
              <a:gd name="T41" fmla="*/ 2147483647 h 83"/>
              <a:gd name="T42" fmla="*/ 2147483647 w 80"/>
              <a:gd name="T43" fmla="*/ 2147483647 h 83"/>
              <a:gd name="T44" fmla="*/ 2147483647 w 80"/>
              <a:gd name="T45" fmla="*/ 2147483647 h 83"/>
              <a:gd name="T46" fmla="*/ 2147483647 w 80"/>
              <a:gd name="T47" fmla="*/ 2147483647 h 83"/>
              <a:gd name="T48" fmla="*/ 2147483647 w 80"/>
              <a:gd name="T49" fmla="*/ 2147483647 h 83"/>
              <a:gd name="T50" fmla="*/ 2147483647 w 80"/>
              <a:gd name="T51" fmla="*/ 2147483647 h 83"/>
              <a:gd name="T52" fmla="*/ 2147483647 w 80"/>
              <a:gd name="T53" fmla="*/ 2147483647 h 83"/>
              <a:gd name="T54" fmla="*/ 2147483647 w 80"/>
              <a:gd name="T55" fmla="*/ 2147483647 h 83"/>
              <a:gd name="T56" fmla="*/ 2147483647 w 80"/>
              <a:gd name="T57" fmla="*/ 2147483647 h 83"/>
              <a:gd name="T58" fmla="*/ 2147483647 w 80"/>
              <a:gd name="T59" fmla="*/ 2147483647 h 83"/>
              <a:gd name="T60" fmla="*/ 2147483647 w 80"/>
              <a:gd name="T61" fmla="*/ 2147483647 h 83"/>
              <a:gd name="T62" fmla="*/ 2147483647 w 80"/>
              <a:gd name="T63" fmla="*/ 2147483647 h 83"/>
              <a:gd name="T64" fmla="*/ 2147483647 w 80"/>
              <a:gd name="T65" fmla="*/ 2147483647 h 83"/>
              <a:gd name="T66" fmla="*/ 2147483647 w 80"/>
              <a:gd name="T67" fmla="*/ 2147483647 h 83"/>
              <a:gd name="T68" fmla="*/ 2147483647 w 80"/>
              <a:gd name="T69" fmla="*/ 2147483647 h 83"/>
              <a:gd name="T70" fmla="*/ 2147483647 w 80"/>
              <a:gd name="T71" fmla="*/ 2147483647 h 83"/>
              <a:gd name="T72" fmla="*/ 2147483647 w 80"/>
              <a:gd name="T73" fmla="*/ 2147483647 h 83"/>
              <a:gd name="T74" fmla="*/ 2147483647 w 80"/>
              <a:gd name="T75" fmla="*/ 2147483647 h 83"/>
              <a:gd name="T76" fmla="*/ 2147483647 w 80"/>
              <a:gd name="T77" fmla="*/ 2147483647 h 83"/>
              <a:gd name="T78" fmla="*/ 2147483647 w 80"/>
              <a:gd name="T79" fmla="*/ 2147483647 h 83"/>
              <a:gd name="T80" fmla="*/ 2147483647 w 80"/>
              <a:gd name="T81" fmla="*/ 2147483647 h 83"/>
              <a:gd name="T82" fmla="*/ 2147483647 w 80"/>
              <a:gd name="T83" fmla="*/ 2147483647 h 83"/>
              <a:gd name="T84" fmla="*/ 2147483647 w 80"/>
              <a:gd name="T85" fmla="*/ 2147483647 h 83"/>
              <a:gd name="T86" fmla="*/ 2147483647 w 80"/>
              <a:gd name="T87" fmla="*/ 2147483647 h 83"/>
              <a:gd name="T88" fmla="*/ 2147483647 w 80"/>
              <a:gd name="T89" fmla="*/ 2147483647 h 83"/>
              <a:gd name="T90" fmla="*/ 2147483647 w 80"/>
              <a:gd name="T91" fmla="*/ 2147483647 h 83"/>
              <a:gd name="T92" fmla="*/ 2147483647 w 80"/>
              <a:gd name="T93" fmla="*/ 2147483647 h 83"/>
              <a:gd name="T94" fmla="*/ 2147483647 w 80"/>
              <a:gd name="T95" fmla="*/ 2147483647 h 83"/>
              <a:gd name="T96" fmla="*/ 2147483647 w 80"/>
              <a:gd name="T97" fmla="*/ 0 h 83"/>
              <a:gd name="T98" fmla="*/ 2147483647 w 80"/>
              <a:gd name="T99" fmla="*/ 2147483647 h 83"/>
              <a:gd name="T100" fmla="*/ 2147483647 w 80"/>
              <a:gd name="T101" fmla="*/ 2147483647 h 83"/>
              <a:gd name="T102" fmla="*/ 2147483647 w 80"/>
              <a:gd name="T103" fmla="*/ 2147483647 h 83"/>
              <a:gd name="T104" fmla="*/ 2147483647 w 80"/>
              <a:gd name="T105" fmla="*/ 2147483647 h 83"/>
              <a:gd name="T106" fmla="*/ 2147483647 w 80"/>
              <a:gd name="T107" fmla="*/ 2147483647 h 83"/>
              <a:gd name="T108" fmla="*/ 2147483647 w 80"/>
              <a:gd name="T109" fmla="*/ 0 h 8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0" h="83">
                <a:moveTo>
                  <a:pt x="7" y="69"/>
                </a:moveTo>
                <a:cubicBezTo>
                  <a:pt x="6" y="69"/>
                  <a:pt x="5" y="69"/>
                  <a:pt x="5" y="68"/>
                </a:cubicBezTo>
                <a:cubicBezTo>
                  <a:pt x="5" y="55"/>
                  <a:pt x="5" y="55"/>
                  <a:pt x="5" y="55"/>
                </a:cubicBezTo>
                <a:cubicBezTo>
                  <a:pt x="5" y="54"/>
                  <a:pt x="6" y="53"/>
                  <a:pt x="6" y="52"/>
                </a:cubicBezTo>
                <a:cubicBezTo>
                  <a:pt x="7" y="52"/>
                  <a:pt x="8" y="51"/>
                  <a:pt x="10" y="51"/>
                </a:cubicBezTo>
                <a:cubicBezTo>
                  <a:pt x="11" y="51"/>
                  <a:pt x="12" y="52"/>
                  <a:pt x="12" y="53"/>
                </a:cubicBezTo>
                <a:cubicBezTo>
                  <a:pt x="12" y="54"/>
                  <a:pt x="11" y="54"/>
                  <a:pt x="10" y="54"/>
                </a:cubicBezTo>
                <a:cubicBezTo>
                  <a:pt x="9" y="54"/>
                  <a:pt x="9" y="55"/>
                  <a:pt x="9" y="55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68"/>
                  <a:pt x="9" y="68"/>
                  <a:pt x="9" y="68"/>
                </a:cubicBezTo>
                <a:cubicBezTo>
                  <a:pt x="9" y="69"/>
                  <a:pt x="8" y="69"/>
                  <a:pt x="7" y="69"/>
                </a:cubicBezTo>
                <a:moveTo>
                  <a:pt x="12" y="45"/>
                </a:moveTo>
                <a:cubicBezTo>
                  <a:pt x="6" y="45"/>
                  <a:pt x="0" y="50"/>
                  <a:pt x="0" y="57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8"/>
                  <a:pt x="6" y="83"/>
                  <a:pt x="12" y="83"/>
                </a:cubicBezTo>
                <a:cubicBezTo>
                  <a:pt x="18" y="83"/>
                  <a:pt x="24" y="78"/>
                  <a:pt x="24" y="72"/>
                </a:cubicBezTo>
                <a:cubicBezTo>
                  <a:pt x="24" y="57"/>
                  <a:pt x="24" y="57"/>
                  <a:pt x="24" y="57"/>
                </a:cubicBezTo>
                <a:cubicBezTo>
                  <a:pt x="24" y="50"/>
                  <a:pt x="18" y="45"/>
                  <a:pt x="12" y="45"/>
                </a:cubicBezTo>
                <a:moveTo>
                  <a:pt x="35" y="52"/>
                </a:moveTo>
                <a:cubicBezTo>
                  <a:pt x="34" y="52"/>
                  <a:pt x="33" y="51"/>
                  <a:pt x="33" y="50"/>
                </a:cubicBezTo>
                <a:cubicBezTo>
                  <a:pt x="33" y="32"/>
                  <a:pt x="33" y="32"/>
                  <a:pt x="33" y="32"/>
                </a:cubicBezTo>
                <a:cubicBezTo>
                  <a:pt x="33" y="30"/>
                  <a:pt x="34" y="29"/>
                  <a:pt x="35" y="29"/>
                </a:cubicBezTo>
                <a:cubicBezTo>
                  <a:pt x="35" y="28"/>
                  <a:pt x="36" y="27"/>
                  <a:pt x="38" y="27"/>
                </a:cubicBezTo>
                <a:cubicBezTo>
                  <a:pt x="39" y="27"/>
                  <a:pt x="40" y="28"/>
                  <a:pt x="40" y="29"/>
                </a:cubicBezTo>
                <a:cubicBezTo>
                  <a:pt x="40" y="30"/>
                  <a:pt x="39" y="31"/>
                  <a:pt x="38" y="31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31"/>
                  <a:pt x="37" y="31"/>
                  <a:pt x="37" y="31"/>
                </a:cubicBezTo>
                <a:cubicBezTo>
                  <a:pt x="37" y="31"/>
                  <a:pt x="37" y="32"/>
                  <a:pt x="37" y="32"/>
                </a:cubicBezTo>
                <a:cubicBezTo>
                  <a:pt x="37" y="50"/>
                  <a:pt x="37" y="50"/>
                  <a:pt x="37" y="50"/>
                </a:cubicBezTo>
                <a:cubicBezTo>
                  <a:pt x="37" y="51"/>
                  <a:pt x="36" y="52"/>
                  <a:pt x="35" y="52"/>
                </a:cubicBezTo>
                <a:moveTo>
                  <a:pt x="40" y="21"/>
                </a:moveTo>
                <a:cubicBezTo>
                  <a:pt x="33" y="21"/>
                  <a:pt x="28" y="27"/>
                  <a:pt x="28" y="33"/>
                </a:cubicBezTo>
                <a:cubicBezTo>
                  <a:pt x="28" y="72"/>
                  <a:pt x="28" y="72"/>
                  <a:pt x="28" y="72"/>
                </a:cubicBezTo>
                <a:cubicBezTo>
                  <a:pt x="28" y="78"/>
                  <a:pt x="33" y="83"/>
                  <a:pt x="40" y="83"/>
                </a:cubicBezTo>
                <a:cubicBezTo>
                  <a:pt x="46" y="83"/>
                  <a:pt x="51" y="78"/>
                  <a:pt x="51" y="72"/>
                </a:cubicBezTo>
                <a:cubicBezTo>
                  <a:pt x="51" y="33"/>
                  <a:pt x="51" y="33"/>
                  <a:pt x="51" y="33"/>
                </a:cubicBezTo>
                <a:cubicBezTo>
                  <a:pt x="51" y="27"/>
                  <a:pt x="46" y="21"/>
                  <a:pt x="40" y="21"/>
                </a:cubicBezTo>
                <a:moveTo>
                  <a:pt x="64" y="37"/>
                </a:moveTo>
                <a:cubicBezTo>
                  <a:pt x="63" y="37"/>
                  <a:pt x="63" y="36"/>
                  <a:pt x="63" y="35"/>
                </a:cubicBezTo>
                <a:cubicBezTo>
                  <a:pt x="63" y="12"/>
                  <a:pt x="63" y="12"/>
                  <a:pt x="63" y="12"/>
                </a:cubicBezTo>
                <a:cubicBezTo>
                  <a:pt x="62" y="10"/>
                  <a:pt x="63" y="8"/>
                  <a:pt x="64" y="8"/>
                </a:cubicBezTo>
                <a:cubicBezTo>
                  <a:pt x="64" y="7"/>
                  <a:pt x="66" y="6"/>
                  <a:pt x="67" y="6"/>
                </a:cubicBezTo>
                <a:cubicBezTo>
                  <a:pt x="68" y="6"/>
                  <a:pt x="69" y="7"/>
                  <a:pt x="69" y="8"/>
                </a:cubicBezTo>
                <a:cubicBezTo>
                  <a:pt x="69" y="9"/>
                  <a:pt x="68" y="10"/>
                  <a:pt x="67" y="10"/>
                </a:cubicBezTo>
                <a:cubicBezTo>
                  <a:pt x="67" y="10"/>
                  <a:pt x="67" y="10"/>
                  <a:pt x="67" y="10"/>
                </a:cubicBezTo>
                <a:cubicBezTo>
                  <a:pt x="67" y="10"/>
                  <a:pt x="66" y="10"/>
                  <a:pt x="66" y="12"/>
                </a:cubicBezTo>
                <a:cubicBezTo>
                  <a:pt x="66" y="35"/>
                  <a:pt x="66" y="35"/>
                  <a:pt x="66" y="35"/>
                </a:cubicBezTo>
                <a:cubicBezTo>
                  <a:pt x="66" y="36"/>
                  <a:pt x="65" y="37"/>
                  <a:pt x="64" y="37"/>
                </a:cubicBezTo>
                <a:moveTo>
                  <a:pt x="69" y="0"/>
                </a:moveTo>
                <a:cubicBezTo>
                  <a:pt x="62" y="0"/>
                  <a:pt x="57" y="5"/>
                  <a:pt x="57" y="12"/>
                </a:cubicBezTo>
                <a:cubicBezTo>
                  <a:pt x="57" y="72"/>
                  <a:pt x="57" y="72"/>
                  <a:pt x="57" y="72"/>
                </a:cubicBezTo>
                <a:cubicBezTo>
                  <a:pt x="57" y="78"/>
                  <a:pt x="62" y="83"/>
                  <a:pt x="69" y="83"/>
                </a:cubicBezTo>
                <a:cubicBezTo>
                  <a:pt x="75" y="83"/>
                  <a:pt x="80" y="78"/>
                  <a:pt x="80" y="72"/>
                </a:cubicBezTo>
                <a:cubicBezTo>
                  <a:pt x="80" y="12"/>
                  <a:pt x="80" y="12"/>
                  <a:pt x="80" y="12"/>
                </a:cubicBezTo>
                <a:cubicBezTo>
                  <a:pt x="80" y="5"/>
                  <a:pt x="75" y="0"/>
                  <a:pt x="69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999" name="Freeform 63"/>
          <p:cNvSpPr>
            <a:spLocks noEditPoints="1"/>
          </p:cNvSpPr>
          <p:nvPr/>
        </p:nvSpPr>
        <p:spPr bwMode="auto">
          <a:xfrm>
            <a:off x="11025188" y="2544763"/>
            <a:ext cx="360362" cy="322262"/>
          </a:xfrm>
          <a:custGeom>
            <a:avLst/>
            <a:gdLst>
              <a:gd name="T0" fmla="*/ 2147483647 w 117"/>
              <a:gd name="T1" fmla="*/ 2147483647 h 105"/>
              <a:gd name="T2" fmla="*/ 2147483647 w 117"/>
              <a:gd name="T3" fmla="*/ 2147483647 h 105"/>
              <a:gd name="T4" fmla="*/ 2147483647 w 117"/>
              <a:gd name="T5" fmla="*/ 2147483647 h 105"/>
              <a:gd name="T6" fmla="*/ 2147483647 w 117"/>
              <a:gd name="T7" fmla="*/ 2147483647 h 105"/>
              <a:gd name="T8" fmla="*/ 2147483647 w 117"/>
              <a:gd name="T9" fmla="*/ 2147483647 h 105"/>
              <a:gd name="T10" fmla="*/ 2147483647 w 117"/>
              <a:gd name="T11" fmla="*/ 2147483647 h 105"/>
              <a:gd name="T12" fmla="*/ 2147483647 w 117"/>
              <a:gd name="T13" fmla="*/ 2147483647 h 105"/>
              <a:gd name="T14" fmla="*/ 2147483647 w 117"/>
              <a:gd name="T15" fmla="*/ 2147483647 h 105"/>
              <a:gd name="T16" fmla="*/ 2147483647 w 117"/>
              <a:gd name="T17" fmla="*/ 2147483647 h 105"/>
              <a:gd name="T18" fmla="*/ 2147483647 w 117"/>
              <a:gd name="T19" fmla="*/ 2147483647 h 105"/>
              <a:gd name="T20" fmla="*/ 2147483647 w 117"/>
              <a:gd name="T21" fmla="*/ 2147483647 h 105"/>
              <a:gd name="T22" fmla="*/ 2147483647 w 117"/>
              <a:gd name="T23" fmla="*/ 2147483647 h 105"/>
              <a:gd name="T24" fmla="*/ 2147483647 w 117"/>
              <a:gd name="T25" fmla="*/ 2147483647 h 105"/>
              <a:gd name="T26" fmla="*/ 2147483647 w 117"/>
              <a:gd name="T27" fmla="*/ 2147483647 h 105"/>
              <a:gd name="T28" fmla="*/ 2147483647 w 117"/>
              <a:gd name="T29" fmla="*/ 2147483647 h 105"/>
              <a:gd name="T30" fmla="*/ 2147483647 w 117"/>
              <a:gd name="T31" fmla="*/ 2147483647 h 105"/>
              <a:gd name="T32" fmla="*/ 2147483647 w 117"/>
              <a:gd name="T33" fmla="*/ 2147483647 h 105"/>
              <a:gd name="T34" fmla="*/ 2147483647 w 117"/>
              <a:gd name="T35" fmla="*/ 2147483647 h 105"/>
              <a:gd name="T36" fmla="*/ 2147483647 w 117"/>
              <a:gd name="T37" fmla="*/ 2147483647 h 105"/>
              <a:gd name="T38" fmla="*/ 2147483647 w 117"/>
              <a:gd name="T39" fmla="*/ 2147483647 h 105"/>
              <a:gd name="T40" fmla="*/ 2147483647 w 117"/>
              <a:gd name="T41" fmla="*/ 2147483647 h 105"/>
              <a:gd name="T42" fmla="*/ 2147483647 w 117"/>
              <a:gd name="T43" fmla="*/ 2147483647 h 105"/>
              <a:gd name="T44" fmla="*/ 2147483647 w 117"/>
              <a:gd name="T45" fmla="*/ 2147483647 h 105"/>
              <a:gd name="T46" fmla="*/ 2147483647 w 117"/>
              <a:gd name="T47" fmla="*/ 2147483647 h 105"/>
              <a:gd name="T48" fmla="*/ 2147483647 w 117"/>
              <a:gd name="T49" fmla="*/ 2147483647 h 105"/>
              <a:gd name="T50" fmla="*/ 2147483647 w 117"/>
              <a:gd name="T51" fmla="*/ 2147483647 h 105"/>
              <a:gd name="T52" fmla="*/ 2147483647 w 117"/>
              <a:gd name="T53" fmla="*/ 2147483647 h 105"/>
              <a:gd name="T54" fmla="*/ 2147483647 w 117"/>
              <a:gd name="T55" fmla="*/ 2147483647 h 105"/>
              <a:gd name="T56" fmla="*/ 2147483647 w 117"/>
              <a:gd name="T57" fmla="*/ 2147483647 h 105"/>
              <a:gd name="T58" fmla="*/ 2147483647 w 117"/>
              <a:gd name="T59" fmla="*/ 2147483647 h 105"/>
              <a:gd name="T60" fmla="*/ 2147483647 w 117"/>
              <a:gd name="T61" fmla="*/ 2147483647 h 105"/>
              <a:gd name="T62" fmla="*/ 2147483647 w 117"/>
              <a:gd name="T63" fmla="*/ 2147483647 h 105"/>
              <a:gd name="T64" fmla="*/ 2147483647 w 117"/>
              <a:gd name="T65" fmla="*/ 2147483647 h 105"/>
              <a:gd name="T66" fmla="*/ 2147483647 w 117"/>
              <a:gd name="T67" fmla="*/ 2147483647 h 105"/>
              <a:gd name="T68" fmla="*/ 2147483647 w 117"/>
              <a:gd name="T69" fmla="*/ 2147483647 h 105"/>
              <a:gd name="T70" fmla="*/ 2147483647 w 117"/>
              <a:gd name="T71" fmla="*/ 2147483647 h 105"/>
              <a:gd name="T72" fmla="*/ 2147483647 w 117"/>
              <a:gd name="T73" fmla="*/ 2147483647 h 105"/>
              <a:gd name="T74" fmla="*/ 2147483647 w 117"/>
              <a:gd name="T75" fmla="*/ 2147483647 h 105"/>
              <a:gd name="T76" fmla="*/ 2147483647 w 117"/>
              <a:gd name="T77" fmla="*/ 2147483647 h 105"/>
              <a:gd name="T78" fmla="*/ 2147483647 w 117"/>
              <a:gd name="T79" fmla="*/ 2147483647 h 105"/>
              <a:gd name="T80" fmla="*/ 2147483647 w 117"/>
              <a:gd name="T81" fmla="*/ 2147483647 h 105"/>
              <a:gd name="T82" fmla="*/ 2147483647 w 117"/>
              <a:gd name="T83" fmla="*/ 2147483647 h 105"/>
              <a:gd name="T84" fmla="*/ 2147483647 w 117"/>
              <a:gd name="T85" fmla="*/ 2147483647 h 105"/>
              <a:gd name="T86" fmla="*/ 2147483647 w 117"/>
              <a:gd name="T87" fmla="*/ 0 h 105"/>
              <a:gd name="T88" fmla="*/ 2147483647 w 117"/>
              <a:gd name="T89" fmla="*/ 2147483647 h 105"/>
              <a:gd name="T90" fmla="*/ 2147483647 w 117"/>
              <a:gd name="T91" fmla="*/ 2147483647 h 105"/>
              <a:gd name="T92" fmla="*/ 2147483647 w 117"/>
              <a:gd name="T93" fmla="*/ 2147483647 h 105"/>
              <a:gd name="T94" fmla="*/ 2147483647 w 117"/>
              <a:gd name="T95" fmla="*/ 2147483647 h 105"/>
              <a:gd name="T96" fmla="*/ 2147483647 w 117"/>
              <a:gd name="T97" fmla="*/ 2147483647 h 105"/>
              <a:gd name="T98" fmla="*/ 2147483647 w 117"/>
              <a:gd name="T99" fmla="*/ 0 h 10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17" h="105">
                <a:moveTo>
                  <a:pt x="58" y="59"/>
                </a:moveTo>
                <a:cubicBezTo>
                  <a:pt x="55" y="59"/>
                  <a:pt x="52" y="62"/>
                  <a:pt x="52" y="65"/>
                </a:cubicBezTo>
                <a:cubicBezTo>
                  <a:pt x="52" y="100"/>
                  <a:pt x="52" y="100"/>
                  <a:pt x="52" y="100"/>
                </a:cubicBezTo>
                <a:cubicBezTo>
                  <a:pt x="52" y="103"/>
                  <a:pt x="55" y="105"/>
                  <a:pt x="58" y="105"/>
                </a:cubicBezTo>
                <a:cubicBezTo>
                  <a:pt x="61" y="105"/>
                  <a:pt x="64" y="103"/>
                  <a:pt x="64" y="100"/>
                </a:cubicBezTo>
                <a:cubicBezTo>
                  <a:pt x="64" y="65"/>
                  <a:pt x="64" y="65"/>
                  <a:pt x="64" y="65"/>
                </a:cubicBezTo>
                <a:cubicBezTo>
                  <a:pt x="64" y="62"/>
                  <a:pt x="61" y="59"/>
                  <a:pt x="58" y="59"/>
                </a:cubicBezTo>
                <a:moveTo>
                  <a:pt x="76" y="39"/>
                </a:moveTo>
                <a:cubicBezTo>
                  <a:pt x="73" y="39"/>
                  <a:pt x="70" y="41"/>
                  <a:pt x="70" y="45"/>
                </a:cubicBezTo>
                <a:cubicBezTo>
                  <a:pt x="70" y="100"/>
                  <a:pt x="70" y="100"/>
                  <a:pt x="70" y="100"/>
                </a:cubicBezTo>
                <a:cubicBezTo>
                  <a:pt x="70" y="103"/>
                  <a:pt x="73" y="105"/>
                  <a:pt x="76" y="105"/>
                </a:cubicBezTo>
                <a:cubicBezTo>
                  <a:pt x="79" y="105"/>
                  <a:pt x="82" y="103"/>
                  <a:pt x="82" y="100"/>
                </a:cubicBezTo>
                <a:cubicBezTo>
                  <a:pt x="82" y="45"/>
                  <a:pt x="82" y="45"/>
                  <a:pt x="82" y="45"/>
                </a:cubicBezTo>
                <a:cubicBezTo>
                  <a:pt x="82" y="41"/>
                  <a:pt x="79" y="39"/>
                  <a:pt x="76" y="39"/>
                </a:cubicBezTo>
                <a:moveTo>
                  <a:pt x="93" y="18"/>
                </a:moveTo>
                <a:cubicBezTo>
                  <a:pt x="93" y="18"/>
                  <a:pt x="93" y="18"/>
                  <a:pt x="93" y="18"/>
                </a:cubicBezTo>
                <a:cubicBezTo>
                  <a:pt x="89" y="18"/>
                  <a:pt x="87" y="21"/>
                  <a:pt x="87" y="24"/>
                </a:cubicBezTo>
                <a:cubicBezTo>
                  <a:pt x="88" y="100"/>
                  <a:pt x="88" y="100"/>
                  <a:pt x="88" y="100"/>
                </a:cubicBezTo>
                <a:cubicBezTo>
                  <a:pt x="88" y="103"/>
                  <a:pt x="91" y="105"/>
                  <a:pt x="94" y="105"/>
                </a:cubicBezTo>
                <a:cubicBezTo>
                  <a:pt x="94" y="105"/>
                  <a:pt x="94" y="105"/>
                  <a:pt x="94" y="105"/>
                </a:cubicBezTo>
                <a:cubicBezTo>
                  <a:pt x="98" y="105"/>
                  <a:pt x="100" y="103"/>
                  <a:pt x="100" y="99"/>
                </a:cubicBezTo>
                <a:cubicBezTo>
                  <a:pt x="99" y="24"/>
                  <a:pt x="99" y="24"/>
                  <a:pt x="99" y="24"/>
                </a:cubicBezTo>
                <a:cubicBezTo>
                  <a:pt x="99" y="21"/>
                  <a:pt x="96" y="18"/>
                  <a:pt x="93" y="18"/>
                </a:cubicBezTo>
                <a:moveTo>
                  <a:pt x="32" y="25"/>
                </a:moveTo>
                <a:cubicBezTo>
                  <a:pt x="20" y="13"/>
                  <a:pt x="20" y="13"/>
                  <a:pt x="20" y="13"/>
                </a:cubicBezTo>
                <a:cubicBezTo>
                  <a:pt x="32" y="13"/>
                  <a:pt x="32" y="13"/>
                  <a:pt x="32" y="13"/>
                </a:cubicBezTo>
                <a:cubicBezTo>
                  <a:pt x="32" y="25"/>
                  <a:pt x="32" y="25"/>
                  <a:pt x="32" y="25"/>
                </a:cubicBezTo>
                <a:moveTo>
                  <a:pt x="44" y="25"/>
                </a:moveTo>
                <a:cubicBezTo>
                  <a:pt x="44" y="13"/>
                  <a:pt x="44" y="13"/>
                  <a:pt x="44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44" y="25"/>
                  <a:pt x="44" y="25"/>
                  <a:pt x="44" y="25"/>
                </a:cubicBezTo>
                <a:moveTo>
                  <a:pt x="70" y="1"/>
                </a:moveTo>
                <a:cubicBezTo>
                  <a:pt x="6" y="1"/>
                  <a:pt x="6" y="1"/>
                  <a:pt x="6" y="1"/>
                </a:cubicBezTo>
                <a:cubicBezTo>
                  <a:pt x="4" y="1"/>
                  <a:pt x="2" y="2"/>
                  <a:pt x="1" y="5"/>
                </a:cubicBezTo>
                <a:cubicBezTo>
                  <a:pt x="0" y="7"/>
                  <a:pt x="1" y="9"/>
                  <a:pt x="2" y="11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98"/>
                  <a:pt x="32" y="98"/>
                  <a:pt x="32" y="98"/>
                </a:cubicBezTo>
                <a:cubicBezTo>
                  <a:pt x="32" y="102"/>
                  <a:pt x="35" y="104"/>
                  <a:pt x="38" y="104"/>
                </a:cubicBezTo>
                <a:cubicBezTo>
                  <a:pt x="42" y="104"/>
                  <a:pt x="44" y="102"/>
                  <a:pt x="44" y="98"/>
                </a:cubicBezTo>
                <a:cubicBezTo>
                  <a:pt x="44" y="42"/>
                  <a:pt x="44" y="42"/>
                  <a:pt x="44" y="42"/>
                </a:cubicBezTo>
                <a:cubicBezTo>
                  <a:pt x="74" y="11"/>
                  <a:pt x="74" y="11"/>
                  <a:pt x="74" y="11"/>
                </a:cubicBezTo>
                <a:cubicBezTo>
                  <a:pt x="76" y="9"/>
                  <a:pt x="77" y="7"/>
                  <a:pt x="76" y="5"/>
                </a:cubicBezTo>
                <a:cubicBezTo>
                  <a:pt x="75" y="2"/>
                  <a:pt x="73" y="1"/>
                  <a:pt x="70" y="1"/>
                </a:cubicBezTo>
                <a:moveTo>
                  <a:pt x="111" y="0"/>
                </a:moveTo>
                <a:cubicBezTo>
                  <a:pt x="108" y="0"/>
                  <a:pt x="105" y="2"/>
                  <a:pt x="105" y="6"/>
                </a:cubicBezTo>
                <a:cubicBezTo>
                  <a:pt x="105" y="100"/>
                  <a:pt x="105" y="100"/>
                  <a:pt x="105" y="100"/>
                </a:cubicBezTo>
                <a:cubicBezTo>
                  <a:pt x="105" y="103"/>
                  <a:pt x="108" y="105"/>
                  <a:pt x="111" y="105"/>
                </a:cubicBezTo>
                <a:cubicBezTo>
                  <a:pt x="114" y="105"/>
                  <a:pt x="117" y="103"/>
                  <a:pt x="117" y="100"/>
                </a:cubicBezTo>
                <a:cubicBezTo>
                  <a:pt x="117" y="6"/>
                  <a:pt x="117" y="6"/>
                  <a:pt x="117" y="6"/>
                </a:cubicBezTo>
                <a:cubicBezTo>
                  <a:pt x="117" y="2"/>
                  <a:pt x="114" y="0"/>
                  <a:pt x="111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00" name="Freeform 66"/>
          <p:cNvSpPr>
            <a:spLocks noEditPoints="1"/>
          </p:cNvSpPr>
          <p:nvPr/>
        </p:nvSpPr>
        <p:spPr bwMode="auto">
          <a:xfrm>
            <a:off x="10336213" y="2560638"/>
            <a:ext cx="311150" cy="290512"/>
          </a:xfrm>
          <a:custGeom>
            <a:avLst/>
            <a:gdLst>
              <a:gd name="T0" fmla="*/ 2147483647 w 101"/>
              <a:gd name="T1" fmla="*/ 2147483647 h 95"/>
              <a:gd name="T2" fmla="*/ 2147483647 w 101"/>
              <a:gd name="T3" fmla="*/ 2147483647 h 95"/>
              <a:gd name="T4" fmla="*/ 0 w 101"/>
              <a:gd name="T5" fmla="*/ 2147483647 h 95"/>
              <a:gd name="T6" fmla="*/ 0 w 101"/>
              <a:gd name="T7" fmla="*/ 2147483647 h 95"/>
              <a:gd name="T8" fmla="*/ 2147483647 w 101"/>
              <a:gd name="T9" fmla="*/ 2147483647 h 95"/>
              <a:gd name="T10" fmla="*/ 2147483647 w 101"/>
              <a:gd name="T11" fmla="*/ 2147483647 h 95"/>
              <a:gd name="T12" fmla="*/ 2147483647 w 101"/>
              <a:gd name="T13" fmla="*/ 2147483647 h 95"/>
              <a:gd name="T14" fmla="*/ 2147483647 w 101"/>
              <a:gd name="T15" fmla="*/ 2147483647 h 95"/>
              <a:gd name="T16" fmla="*/ 2147483647 w 101"/>
              <a:gd name="T17" fmla="*/ 2147483647 h 95"/>
              <a:gd name="T18" fmla="*/ 2147483647 w 101"/>
              <a:gd name="T19" fmla="*/ 2147483647 h 95"/>
              <a:gd name="T20" fmla="*/ 2147483647 w 101"/>
              <a:gd name="T21" fmla="*/ 2147483647 h 95"/>
              <a:gd name="T22" fmla="*/ 2147483647 w 101"/>
              <a:gd name="T23" fmla="*/ 2147483647 h 95"/>
              <a:gd name="T24" fmla="*/ 2147483647 w 101"/>
              <a:gd name="T25" fmla="*/ 2147483647 h 95"/>
              <a:gd name="T26" fmla="*/ 2147483647 w 101"/>
              <a:gd name="T27" fmla="*/ 2147483647 h 95"/>
              <a:gd name="T28" fmla="*/ 2147483647 w 101"/>
              <a:gd name="T29" fmla="*/ 2147483647 h 95"/>
              <a:gd name="T30" fmla="*/ 2147483647 w 101"/>
              <a:gd name="T31" fmla="*/ 2147483647 h 95"/>
              <a:gd name="T32" fmla="*/ 2147483647 w 101"/>
              <a:gd name="T33" fmla="*/ 2147483647 h 95"/>
              <a:gd name="T34" fmla="*/ 2147483647 w 101"/>
              <a:gd name="T35" fmla="*/ 2147483647 h 95"/>
              <a:gd name="T36" fmla="*/ 2147483647 w 101"/>
              <a:gd name="T37" fmla="*/ 2147483647 h 95"/>
              <a:gd name="T38" fmla="*/ 2147483647 w 101"/>
              <a:gd name="T39" fmla="*/ 0 h 95"/>
              <a:gd name="T40" fmla="*/ 2147483647 w 101"/>
              <a:gd name="T41" fmla="*/ 0 h 95"/>
              <a:gd name="T42" fmla="*/ 2147483647 w 101"/>
              <a:gd name="T43" fmla="*/ 2147483647 h 95"/>
              <a:gd name="T44" fmla="*/ 2147483647 w 101"/>
              <a:gd name="T45" fmla="*/ 2147483647 h 95"/>
              <a:gd name="T46" fmla="*/ 2147483647 w 101"/>
              <a:gd name="T47" fmla="*/ 2147483647 h 95"/>
              <a:gd name="T48" fmla="*/ 2147483647 w 101"/>
              <a:gd name="T49" fmla="*/ 2147483647 h 95"/>
              <a:gd name="T50" fmla="*/ 2147483647 w 101"/>
              <a:gd name="T51" fmla="*/ 2147483647 h 95"/>
              <a:gd name="T52" fmla="*/ 2147483647 w 101"/>
              <a:gd name="T53" fmla="*/ 2147483647 h 95"/>
              <a:gd name="T54" fmla="*/ 2147483647 w 101"/>
              <a:gd name="T55" fmla="*/ 2147483647 h 95"/>
              <a:gd name="T56" fmla="*/ 2147483647 w 101"/>
              <a:gd name="T57" fmla="*/ 2147483647 h 95"/>
              <a:gd name="T58" fmla="*/ 2147483647 w 101"/>
              <a:gd name="T59" fmla="*/ 0 h 9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01" h="95">
                <a:moveTo>
                  <a:pt x="18" y="27"/>
                </a:moveTo>
                <a:cubicBezTo>
                  <a:pt x="12" y="27"/>
                  <a:pt x="12" y="27"/>
                  <a:pt x="12" y="27"/>
                </a:cubicBezTo>
                <a:cubicBezTo>
                  <a:pt x="6" y="27"/>
                  <a:pt x="0" y="32"/>
                  <a:pt x="0" y="38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90"/>
                  <a:pt x="6" y="95"/>
                  <a:pt x="12" y="95"/>
                </a:cubicBezTo>
                <a:cubicBezTo>
                  <a:pt x="18" y="95"/>
                  <a:pt x="18" y="95"/>
                  <a:pt x="18" y="95"/>
                </a:cubicBezTo>
                <a:cubicBezTo>
                  <a:pt x="18" y="27"/>
                  <a:pt x="18" y="27"/>
                  <a:pt x="18" y="27"/>
                </a:cubicBezTo>
                <a:moveTo>
                  <a:pt x="76" y="27"/>
                </a:moveTo>
                <a:cubicBezTo>
                  <a:pt x="25" y="27"/>
                  <a:pt x="25" y="27"/>
                  <a:pt x="25" y="27"/>
                </a:cubicBezTo>
                <a:cubicBezTo>
                  <a:pt x="25" y="95"/>
                  <a:pt x="25" y="95"/>
                  <a:pt x="25" y="95"/>
                </a:cubicBezTo>
                <a:cubicBezTo>
                  <a:pt x="76" y="95"/>
                  <a:pt x="76" y="95"/>
                  <a:pt x="76" y="95"/>
                </a:cubicBezTo>
                <a:cubicBezTo>
                  <a:pt x="76" y="27"/>
                  <a:pt x="76" y="27"/>
                  <a:pt x="76" y="27"/>
                </a:cubicBezTo>
                <a:moveTo>
                  <a:pt x="90" y="27"/>
                </a:moveTo>
                <a:cubicBezTo>
                  <a:pt x="83" y="27"/>
                  <a:pt x="83" y="27"/>
                  <a:pt x="83" y="27"/>
                </a:cubicBezTo>
                <a:cubicBezTo>
                  <a:pt x="83" y="95"/>
                  <a:pt x="83" y="95"/>
                  <a:pt x="83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6" y="95"/>
                  <a:pt x="101" y="90"/>
                  <a:pt x="101" y="84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101" y="32"/>
                  <a:pt x="96" y="27"/>
                  <a:pt x="90" y="27"/>
                </a:cubicBezTo>
                <a:moveTo>
                  <a:pt x="66" y="0"/>
                </a:moveTo>
                <a:cubicBezTo>
                  <a:pt x="35" y="0"/>
                  <a:pt x="35" y="0"/>
                  <a:pt x="35" y="0"/>
                </a:cubicBezTo>
                <a:cubicBezTo>
                  <a:pt x="30" y="0"/>
                  <a:pt x="26" y="3"/>
                  <a:pt x="26" y="9"/>
                </a:cubicBezTo>
                <a:cubicBezTo>
                  <a:pt x="26" y="20"/>
                  <a:pt x="26" y="20"/>
                  <a:pt x="26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0"/>
                  <a:pt x="36" y="10"/>
                  <a:pt x="36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5" y="20"/>
                  <a:pt x="65" y="20"/>
                  <a:pt x="65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6" y="9"/>
                  <a:pt x="76" y="9"/>
                  <a:pt x="76" y="9"/>
                </a:cubicBezTo>
                <a:cubicBezTo>
                  <a:pt x="76" y="3"/>
                  <a:pt x="71" y="0"/>
                  <a:pt x="66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01" name="Freeform 68"/>
          <p:cNvSpPr>
            <a:spLocks noEditPoints="1"/>
          </p:cNvSpPr>
          <p:nvPr/>
        </p:nvSpPr>
        <p:spPr bwMode="auto">
          <a:xfrm>
            <a:off x="9663113" y="2562225"/>
            <a:ext cx="295275" cy="287338"/>
          </a:xfrm>
          <a:custGeom>
            <a:avLst/>
            <a:gdLst>
              <a:gd name="T0" fmla="*/ 2147483647 w 96"/>
              <a:gd name="T1" fmla="*/ 2147483647 h 93"/>
              <a:gd name="T2" fmla="*/ 2147483647 w 96"/>
              <a:gd name="T3" fmla="*/ 2147483647 h 93"/>
              <a:gd name="T4" fmla="*/ 2147483647 w 96"/>
              <a:gd name="T5" fmla="*/ 2147483647 h 93"/>
              <a:gd name="T6" fmla="*/ 2147483647 w 96"/>
              <a:gd name="T7" fmla="*/ 2147483647 h 93"/>
              <a:gd name="T8" fmla="*/ 2147483647 w 96"/>
              <a:gd name="T9" fmla="*/ 2147483647 h 93"/>
              <a:gd name="T10" fmla="*/ 2147483647 w 96"/>
              <a:gd name="T11" fmla="*/ 2147483647 h 93"/>
              <a:gd name="T12" fmla="*/ 2147483647 w 96"/>
              <a:gd name="T13" fmla="*/ 2147483647 h 93"/>
              <a:gd name="T14" fmla="*/ 2147483647 w 96"/>
              <a:gd name="T15" fmla="*/ 2147483647 h 93"/>
              <a:gd name="T16" fmla="*/ 2147483647 w 96"/>
              <a:gd name="T17" fmla="*/ 2147483647 h 93"/>
              <a:gd name="T18" fmla="*/ 2147483647 w 96"/>
              <a:gd name="T19" fmla="*/ 2147483647 h 93"/>
              <a:gd name="T20" fmla="*/ 2147483647 w 96"/>
              <a:gd name="T21" fmla="*/ 2147483647 h 93"/>
              <a:gd name="T22" fmla="*/ 2147483647 w 96"/>
              <a:gd name="T23" fmla="*/ 2147483647 h 93"/>
              <a:gd name="T24" fmla="*/ 2147483647 w 96"/>
              <a:gd name="T25" fmla="*/ 2147483647 h 93"/>
              <a:gd name="T26" fmla="*/ 2147483647 w 96"/>
              <a:gd name="T27" fmla="*/ 2147483647 h 93"/>
              <a:gd name="T28" fmla="*/ 2147483647 w 96"/>
              <a:gd name="T29" fmla="*/ 2147483647 h 93"/>
              <a:gd name="T30" fmla="*/ 2147483647 w 96"/>
              <a:gd name="T31" fmla="*/ 2147483647 h 93"/>
              <a:gd name="T32" fmla="*/ 2147483647 w 96"/>
              <a:gd name="T33" fmla="*/ 2147483647 h 93"/>
              <a:gd name="T34" fmla="*/ 2147483647 w 96"/>
              <a:gd name="T35" fmla="*/ 2147483647 h 93"/>
              <a:gd name="T36" fmla="*/ 2147483647 w 96"/>
              <a:gd name="T37" fmla="*/ 2147483647 h 93"/>
              <a:gd name="T38" fmla="*/ 2147483647 w 96"/>
              <a:gd name="T39" fmla="*/ 2147483647 h 93"/>
              <a:gd name="T40" fmla="*/ 2147483647 w 96"/>
              <a:gd name="T41" fmla="*/ 2147483647 h 93"/>
              <a:gd name="T42" fmla="*/ 2147483647 w 96"/>
              <a:gd name="T43" fmla="*/ 2147483647 h 93"/>
              <a:gd name="T44" fmla="*/ 2147483647 w 96"/>
              <a:gd name="T45" fmla="*/ 2147483647 h 93"/>
              <a:gd name="T46" fmla="*/ 0 w 96"/>
              <a:gd name="T47" fmla="*/ 2147483647 h 93"/>
              <a:gd name="T48" fmla="*/ 0 w 96"/>
              <a:gd name="T49" fmla="*/ 2147483647 h 93"/>
              <a:gd name="T50" fmla="*/ 2147483647 w 96"/>
              <a:gd name="T51" fmla="*/ 2147483647 h 93"/>
              <a:gd name="T52" fmla="*/ 2147483647 w 96"/>
              <a:gd name="T53" fmla="*/ 2147483647 h 93"/>
              <a:gd name="T54" fmla="*/ 2147483647 w 96"/>
              <a:gd name="T55" fmla="*/ 2147483647 h 93"/>
              <a:gd name="T56" fmla="*/ 2147483647 w 96"/>
              <a:gd name="T57" fmla="*/ 2147483647 h 93"/>
              <a:gd name="T58" fmla="*/ 2147483647 w 96"/>
              <a:gd name="T59" fmla="*/ 2147483647 h 93"/>
              <a:gd name="T60" fmla="*/ 2147483647 w 96"/>
              <a:gd name="T61" fmla="*/ 0 h 93"/>
              <a:gd name="T62" fmla="*/ 2147483647 w 96"/>
              <a:gd name="T63" fmla="*/ 0 h 93"/>
              <a:gd name="T64" fmla="*/ 2147483647 w 96"/>
              <a:gd name="T65" fmla="*/ 2147483647 h 93"/>
              <a:gd name="T66" fmla="*/ 2147483647 w 96"/>
              <a:gd name="T67" fmla="*/ 2147483647 h 93"/>
              <a:gd name="T68" fmla="*/ 2147483647 w 96"/>
              <a:gd name="T69" fmla="*/ 2147483647 h 93"/>
              <a:gd name="T70" fmla="*/ 2147483647 w 96"/>
              <a:gd name="T71" fmla="*/ 2147483647 h 93"/>
              <a:gd name="T72" fmla="*/ 2147483647 w 96"/>
              <a:gd name="T73" fmla="*/ 2147483647 h 93"/>
              <a:gd name="T74" fmla="*/ 2147483647 w 96"/>
              <a:gd name="T75" fmla="*/ 2147483647 h 93"/>
              <a:gd name="T76" fmla="*/ 2147483647 w 96"/>
              <a:gd name="T77" fmla="*/ 2147483647 h 93"/>
              <a:gd name="T78" fmla="*/ 2147483647 w 96"/>
              <a:gd name="T79" fmla="*/ 2147483647 h 93"/>
              <a:gd name="T80" fmla="*/ 2147483647 w 96"/>
              <a:gd name="T81" fmla="*/ 0 h 9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6" h="93">
                <a:moveTo>
                  <a:pt x="31" y="63"/>
                </a:moveTo>
                <a:cubicBezTo>
                  <a:pt x="30" y="63"/>
                  <a:pt x="29" y="62"/>
                  <a:pt x="28" y="61"/>
                </a:cubicBezTo>
                <a:cubicBezTo>
                  <a:pt x="27" y="60"/>
                  <a:pt x="26" y="59"/>
                  <a:pt x="26" y="58"/>
                </a:cubicBezTo>
                <a:cubicBezTo>
                  <a:pt x="26" y="55"/>
                  <a:pt x="29" y="53"/>
                  <a:pt x="31" y="53"/>
                </a:cubicBezTo>
                <a:cubicBezTo>
                  <a:pt x="43" y="53"/>
                  <a:pt x="43" y="53"/>
                  <a:pt x="43" y="53"/>
                </a:cubicBezTo>
                <a:cubicBezTo>
                  <a:pt x="43" y="41"/>
                  <a:pt x="43" y="41"/>
                  <a:pt x="43" y="41"/>
                </a:cubicBezTo>
                <a:cubicBezTo>
                  <a:pt x="43" y="38"/>
                  <a:pt x="45" y="36"/>
                  <a:pt x="48" y="36"/>
                </a:cubicBezTo>
                <a:cubicBezTo>
                  <a:pt x="48" y="36"/>
                  <a:pt x="48" y="36"/>
                  <a:pt x="48" y="36"/>
                </a:cubicBezTo>
                <a:cubicBezTo>
                  <a:pt x="51" y="36"/>
                  <a:pt x="53" y="38"/>
                  <a:pt x="53" y="41"/>
                </a:cubicBezTo>
                <a:cubicBezTo>
                  <a:pt x="53" y="53"/>
                  <a:pt x="53" y="53"/>
                  <a:pt x="53" y="53"/>
                </a:cubicBezTo>
                <a:cubicBezTo>
                  <a:pt x="65" y="53"/>
                  <a:pt x="65" y="53"/>
                  <a:pt x="65" y="53"/>
                </a:cubicBezTo>
                <a:cubicBezTo>
                  <a:pt x="67" y="53"/>
                  <a:pt x="70" y="55"/>
                  <a:pt x="70" y="58"/>
                </a:cubicBezTo>
                <a:cubicBezTo>
                  <a:pt x="70" y="61"/>
                  <a:pt x="67" y="63"/>
                  <a:pt x="65" y="63"/>
                </a:cubicBezTo>
                <a:cubicBezTo>
                  <a:pt x="53" y="63"/>
                  <a:pt x="53" y="63"/>
                  <a:pt x="53" y="63"/>
                </a:cubicBezTo>
                <a:cubicBezTo>
                  <a:pt x="53" y="74"/>
                  <a:pt x="53" y="74"/>
                  <a:pt x="53" y="74"/>
                </a:cubicBezTo>
                <a:cubicBezTo>
                  <a:pt x="53" y="77"/>
                  <a:pt x="51" y="79"/>
                  <a:pt x="48" y="79"/>
                </a:cubicBezTo>
                <a:cubicBezTo>
                  <a:pt x="47" y="79"/>
                  <a:pt x="45" y="79"/>
                  <a:pt x="44" y="78"/>
                </a:cubicBezTo>
                <a:cubicBezTo>
                  <a:pt x="44" y="77"/>
                  <a:pt x="43" y="76"/>
                  <a:pt x="43" y="74"/>
                </a:cubicBezTo>
                <a:cubicBezTo>
                  <a:pt x="43" y="63"/>
                  <a:pt x="43" y="63"/>
                  <a:pt x="43" y="63"/>
                </a:cubicBezTo>
                <a:cubicBezTo>
                  <a:pt x="31" y="63"/>
                  <a:pt x="31" y="63"/>
                  <a:pt x="31" y="63"/>
                </a:cubicBezTo>
                <a:cubicBezTo>
                  <a:pt x="31" y="63"/>
                  <a:pt x="31" y="63"/>
                  <a:pt x="31" y="63"/>
                </a:cubicBezTo>
                <a:moveTo>
                  <a:pt x="84" y="25"/>
                </a:moveTo>
                <a:cubicBezTo>
                  <a:pt x="12" y="25"/>
                  <a:pt x="12" y="25"/>
                  <a:pt x="12" y="25"/>
                </a:cubicBezTo>
                <a:cubicBezTo>
                  <a:pt x="5" y="25"/>
                  <a:pt x="0" y="30"/>
                  <a:pt x="0" y="36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8"/>
                  <a:pt x="5" y="93"/>
                  <a:pt x="12" y="93"/>
                </a:cubicBezTo>
                <a:cubicBezTo>
                  <a:pt x="84" y="93"/>
                  <a:pt x="84" y="93"/>
                  <a:pt x="84" y="93"/>
                </a:cubicBezTo>
                <a:cubicBezTo>
                  <a:pt x="91" y="93"/>
                  <a:pt x="96" y="88"/>
                  <a:pt x="96" y="82"/>
                </a:cubicBezTo>
                <a:cubicBezTo>
                  <a:pt x="96" y="36"/>
                  <a:pt x="96" y="36"/>
                  <a:pt x="96" y="36"/>
                </a:cubicBezTo>
                <a:cubicBezTo>
                  <a:pt x="96" y="30"/>
                  <a:pt x="91" y="25"/>
                  <a:pt x="84" y="25"/>
                </a:cubicBezTo>
                <a:moveTo>
                  <a:pt x="63" y="0"/>
                </a:moveTo>
                <a:cubicBezTo>
                  <a:pt x="33" y="0"/>
                  <a:pt x="33" y="0"/>
                  <a:pt x="33" y="0"/>
                </a:cubicBezTo>
                <a:cubicBezTo>
                  <a:pt x="28" y="0"/>
                  <a:pt x="23" y="4"/>
                  <a:pt x="23" y="10"/>
                </a:cubicBezTo>
                <a:cubicBezTo>
                  <a:pt x="23" y="21"/>
                  <a:pt x="23" y="21"/>
                  <a:pt x="23" y="21"/>
                </a:cubicBezTo>
                <a:cubicBezTo>
                  <a:pt x="33" y="21"/>
                  <a:pt x="33" y="21"/>
                  <a:pt x="33" y="21"/>
                </a:cubicBezTo>
                <a:cubicBezTo>
                  <a:pt x="33" y="11"/>
                  <a:pt x="33" y="11"/>
                  <a:pt x="33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3" y="21"/>
                  <a:pt x="63" y="21"/>
                  <a:pt x="63" y="21"/>
                </a:cubicBezTo>
                <a:cubicBezTo>
                  <a:pt x="73" y="21"/>
                  <a:pt x="73" y="21"/>
                  <a:pt x="73" y="21"/>
                </a:cubicBezTo>
                <a:cubicBezTo>
                  <a:pt x="73" y="10"/>
                  <a:pt x="73" y="10"/>
                  <a:pt x="73" y="10"/>
                </a:cubicBezTo>
                <a:cubicBezTo>
                  <a:pt x="73" y="4"/>
                  <a:pt x="68" y="0"/>
                  <a:pt x="63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02" name="Freeform 94"/>
          <p:cNvSpPr>
            <a:spLocks noEditPoints="1"/>
          </p:cNvSpPr>
          <p:nvPr/>
        </p:nvSpPr>
        <p:spPr bwMode="auto">
          <a:xfrm>
            <a:off x="3598863" y="2541588"/>
            <a:ext cx="203200" cy="328612"/>
          </a:xfrm>
          <a:custGeom>
            <a:avLst/>
            <a:gdLst>
              <a:gd name="T0" fmla="*/ 2147483647 w 66"/>
              <a:gd name="T1" fmla="*/ 2147483647 h 107"/>
              <a:gd name="T2" fmla="*/ 2147483647 w 66"/>
              <a:gd name="T3" fmla="*/ 2147483647 h 107"/>
              <a:gd name="T4" fmla="*/ 2147483647 w 66"/>
              <a:gd name="T5" fmla="*/ 2147483647 h 107"/>
              <a:gd name="T6" fmla="*/ 2147483647 w 66"/>
              <a:gd name="T7" fmla="*/ 2147483647 h 107"/>
              <a:gd name="T8" fmla="*/ 2147483647 w 66"/>
              <a:gd name="T9" fmla="*/ 2147483647 h 107"/>
              <a:gd name="T10" fmla="*/ 2147483647 w 66"/>
              <a:gd name="T11" fmla="*/ 2147483647 h 107"/>
              <a:gd name="T12" fmla="*/ 2147483647 w 66"/>
              <a:gd name="T13" fmla="*/ 2147483647 h 107"/>
              <a:gd name="T14" fmla="*/ 2147483647 w 66"/>
              <a:gd name="T15" fmla="*/ 2147483647 h 107"/>
              <a:gd name="T16" fmla="*/ 2147483647 w 66"/>
              <a:gd name="T17" fmla="*/ 2147483647 h 107"/>
              <a:gd name="T18" fmla="*/ 2147483647 w 66"/>
              <a:gd name="T19" fmla="*/ 2147483647 h 107"/>
              <a:gd name="T20" fmla="*/ 2147483647 w 66"/>
              <a:gd name="T21" fmla="*/ 2147483647 h 107"/>
              <a:gd name="T22" fmla="*/ 2147483647 w 66"/>
              <a:gd name="T23" fmla="*/ 2147483647 h 107"/>
              <a:gd name="T24" fmla="*/ 2147483647 w 66"/>
              <a:gd name="T25" fmla="*/ 2147483647 h 107"/>
              <a:gd name="T26" fmla="*/ 2147483647 w 66"/>
              <a:gd name="T27" fmla="*/ 2147483647 h 107"/>
              <a:gd name="T28" fmla="*/ 2147483647 w 66"/>
              <a:gd name="T29" fmla="*/ 2147483647 h 107"/>
              <a:gd name="T30" fmla="*/ 2147483647 w 66"/>
              <a:gd name="T31" fmla="*/ 2147483647 h 107"/>
              <a:gd name="T32" fmla="*/ 2147483647 w 66"/>
              <a:gd name="T33" fmla="*/ 2147483647 h 107"/>
              <a:gd name="T34" fmla="*/ 2147483647 w 66"/>
              <a:gd name="T35" fmla="*/ 2147483647 h 107"/>
              <a:gd name="T36" fmla="*/ 2147483647 w 66"/>
              <a:gd name="T37" fmla="*/ 2147483647 h 107"/>
              <a:gd name="T38" fmla="*/ 2147483647 w 66"/>
              <a:gd name="T39" fmla="*/ 2147483647 h 107"/>
              <a:gd name="T40" fmla="*/ 2147483647 w 66"/>
              <a:gd name="T41" fmla="*/ 0 h 107"/>
              <a:gd name="T42" fmla="*/ 0 w 66"/>
              <a:gd name="T43" fmla="*/ 2147483647 h 107"/>
              <a:gd name="T44" fmla="*/ 2147483647 w 66"/>
              <a:gd name="T45" fmla="*/ 2147483647 h 107"/>
              <a:gd name="T46" fmla="*/ 2147483647 w 66"/>
              <a:gd name="T47" fmla="*/ 2147483647 h 107"/>
              <a:gd name="T48" fmla="*/ 2147483647 w 66"/>
              <a:gd name="T49" fmla="*/ 2147483647 h 107"/>
              <a:gd name="T50" fmla="*/ 2147483647 w 66"/>
              <a:gd name="T51" fmla="*/ 2147483647 h 107"/>
              <a:gd name="T52" fmla="*/ 2147483647 w 66"/>
              <a:gd name="T53" fmla="*/ 2147483647 h 107"/>
              <a:gd name="T54" fmla="*/ 2147483647 w 66"/>
              <a:gd name="T55" fmla="*/ 2147483647 h 107"/>
              <a:gd name="T56" fmla="*/ 2147483647 w 66"/>
              <a:gd name="T57" fmla="*/ 2147483647 h 107"/>
              <a:gd name="T58" fmla="*/ 2147483647 w 66"/>
              <a:gd name="T59" fmla="*/ 2147483647 h 107"/>
              <a:gd name="T60" fmla="*/ 2147483647 w 66"/>
              <a:gd name="T61" fmla="*/ 2147483647 h 107"/>
              <a:gd name="T62" fmla="*/ 2147483647 w 66"/>
              <a:gd name="T63" fmla="*/ 0 h 10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6" h="107">
                <a:moveTo>
                  <a:pt x="47" y="93"/>
                </a:moveTo>
                <a:cubicBezTo>
                  <a:pt x="19" y="93"/>
                  <a:pt x="19" y="93"/>
                  <a:pt x="19" y="93"/>
                </a:cubicBezTo>
                <a:cubicBezTo>
                  <a:pt x="19" y="100"/>
                  <a:pt x="25" y="107"/>
                  <a:pt x="33" y="107"/>
                </a:cubicBezTo>
                <a:cubicBezTo>
                  <a:pt x="41" y="107"/>
                  <a:pt x="47" y="100"/>
                  <a:pt x="47" y="93"/>
                </a:cubicBezTo>
                <a:moveTo>
                  <a:pt x="46" y="80"/>
                </a:moveTo>
                <a:cubicBezTo>
                  <a:pt x="20" y="80"/>
                  <a:pt x="20" y="80"/>
                  <a:pt x="20" y="80"/>
                </a:cubicBezTo>
                <a:cubicBezTo>
                  <a:pt x="17" y="80"/>
                  <a:pt x="14" y="81"/>
                  <a:pt x="14" y="84"/>
                </a:cubicBezTo>
                <a:cubicBezTo>
                  <a:pt x="14" y="86"/>
                  <a:pt x="17" y="88"/>
                  <a:pt x="20" y="88"/>
                </a:cubicBezTo>
                <a:cubicBezTo>
                  <a:pt x="46" y="88"/>
                  <a:pt x="46" y="88"/>
                  <a:pt x="46" y="88"/>
                </a:cubicBezTo>
                <a:cubicBezTo>
                  <a:pt x="49" y="88"/>
                  <a:pt x="52" y="86"/>
                  <a:pt x="52" y="84"/>
                </a:cubicBezTo>
                <a:cubicBezTo>
                  <a:pt x="52" y="81"/>
                  <a:pt x="49" y="80"/>
                  <a:pt x="46" y="80"/>
                </a:cubicBezTo>
                <a:moveTo>
                  <a:pt x="12" y="25"/>
                </a:moveTo>
                <a:cubicBezTo>
                  <a:pt x="11" y="25"/>
                  <a:pt x="11" y="25"/>
                  <a:pt x="11" y="25"/>
                </a:cubicBezTo>
                <a:cubicBezTo>
                  <a:pt x="10" y="24"/>
                  <a:pt x="10" y="23"/>
                  <a:pt x="10" y="22"/>
                </a:cubicBezTo>
                <a:cubicBezTo>
                  <a:pt x="14" y="16"/>
                  <a:pt x="20" y="12"/>
                  <a:pt x="27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8" y="9"/>
                  <a:pt x="29" y="10"/>
                  <a:pt x="29" y="11"/>
                </a:cubicBezTo>
                <a:cubicBezTo>
                  <a:pt x="29" y="12"/>
                  <a:pt x="29" y="13"/>
                  <a:pt x="28" y="13"/>
                </a:cubicBezTo>
                <a:cubicBezTo>
                  <a:pt x="22" y="15"/>
                  <a:pt x="17" y="19"/>
                  <a:pt x="13" y="24"/>
                </a:cubicBezTo>
                <a:cubicBezTo>
                  <a:pt x="13" y="25"/>
                  <a:pt x="13" y="25"/>
                  <a:pt x="12" y="25"/>
                </a:cubicBezTo>
                <a:moveTo>
                  <a:pt x="33" y="0"/>
                </a:moveTo>
                <a:cubicBezTo>
                  <a:pt x="15" y="0"/>
                  <a:pt x="0" y="16"/>
                  <a:pt x="0" y="35"/>
                </a:cubicBezTo>
                <a:cubicBezTo>
                  <a:pt x="0" y="38"/>
                  <a:pt x="1" y="41"/>
                  <a:pt x="2" y="45"/>
                </a:cubicBezTo>
                <a:cubicBezTo>
                  <a:pt x="2" y="45"/>
                  <a:pt x="2" y="45"/>
                  <a:pt x="2" y="45"/>
                </a:cubicBezTo>
                <a:cubicBezTo>
                  <a:pt x="13" y="73"/>
                  <a:pt x="13" y="73"/>
                  <a:pt x="13" y="73"/>
                </a:cubicBezTo>
                <a:cubicBezTo>
                  <a:pt x="14" y="74"/>
                  <a:pt x="14" y="75"/>
                  <a:pt x="15" y="75"/>
                </a:cubicBezTo>
                <a:cubicBezTo>
                  <a:pt x="51" y="75"/>
                  <a:pt x="51" y="75"/>
                  <a:pt x="51" y="75"/>
                </a:cubicBezTo>
                <a:cubicBezTo>
                  <a:pt x="52" y="75"/>
                  <a:pt x="53" y="74"/>
                  <a:pt x="53" y="73"/>
                </a:cubicBezTo>
                <a:cubicBezTo>
                  <a:pt x="64" y="45"/>
                  <a:pt x="64" y="45"/>
                  <a:pt x="64" y="45"/>
                </a:cubicBezTo>
                <a:cubicBezTo>
                  <a:pt x="65" y="45"/>
                  <a:pt x="65" y="45"/>
                  <a:pt x="65" y="45"/>
                </a:cubicBezTo>
                <a:cubicBezTo>
                  <a:pt x="65" y="41"/>
                  <a:pt x="66" y="38"/>
                  <a:pt x="66" y="35"/>
                </a:cubicBezTo>
                <a:cubicBezTo>
                  <a:pt x="66" y="16"/>
                  <a:pt x="51" y="0"/>
                  <a:pt x="33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03" name="Freeform 96"/>
          <p:cNvSpPr>
            <a:spLocks noEditPoints="1"/>
          </p:cNvSpPr>
          <p:nvPr/>
        </p:nvSpPr>
        <p:spPr bwMode="auto">
          <a:xfrm>
            <a:off x="4875213" y="2574925"/>
            <a:ext cx="381000" cy="261938"/>
          </a:xfrm>
          <a:custGeom>
            <a:avLst/>
            <a:gdLst>
              <a:gd name="T0" fmla="*/ 2147483647 w 124"/>
              <a:gd name="T1" fmla="*/ 2147483647 h 85"/>
              <a:gd name="T2" fmla="*/ 2147483647 w 124"/>
              <a:gd name="T3" fmla="*/ 2147483647 h 85"/>
              <a:gd name="T4" fmla="*/ 2147483647 w 124"/>
              <a:gd name="T5" fmla="*/ 2147483647 h 85"/>
              <a:gd name="T6" fmla="*/ 0 w 124"/>
              <a:gd name="T7" fmla="*/ 2147483647 h 85"/>
              <a:gd name="T8" fmla="*/ 2147483647 w 124"/>
              <a:gd name="T9" fmla="*/ 2147483647 h 85"/>
              <a:gd name="T10" fmla="*/ 2147483647 w 124"/>
              <a:gd name="T11" fmla="*/ 2147483647 h 85"/>
              <a:gd name="T12" fmla="*/ 2147483647 w 124"/>
              <a:gd name="T13" fmla="*/ 2147483647 h 85"/>
              <a:gd name="T14" fmla="*/ 2147483647 w 124"/>
              <a:gd name="T15" fmla="*/ 2147483647 h 85"/>
              <a:gd name="T16" fmla="*/ 2147483647 w 124"/>
              <a:gd name="T17" fmla="*/ 2147483647 h 85"/>
              <a:gd name="T18" fmla="*/ 2147483647 w 124"/>
              <a:gd name="T19" fmla="*/ 2147483647 h 85"/>
              <a:gd name="T20" fmla="*/ 2147483647 w 124"/>
              <a:gd name="T21" fmla="*/ 2147483647 h 85"/>
              <a:gd name="T22" fmla="*/ 2147483647 w 124"/>
              <a:gd name="T23" fmla="*/ 2147483647 h 85"/>
              <a:gd name="T24" fmla="*/ 2147483647 w 124"/>
              <a:gd name="T25" fmla="*/ 2147483647 h 85"/>
              <a:gd name="T26" fmla="*/ 2147483647 w 124"/>
              <a:gd name="T27" fmla="*/ 2147483647 h 85"/>
              <a:gd name="T28" fmla="*/ 2147483647 w 124"/>
              <a:gd name="T29" fmla="*/ 2147483647 h 85"/>
              <a:gd name="T30" fmla="*/ 2147483647 w 124"/>
              <a:gd name="T31" fmla="*/ 2147483647 h 85"/>
              <a:gd name="T32" fmla="*/ 2147483647 w 124"/>
              <a:gd name="T33" fmla="*/ 2147483647 h 85"/>
              <a:gd name="T34" fmla="*/ 2147483647 w 124"/>
              <a:gd name="T35" fmla="*/ 2147483647 h 85"/>
              <a:gd name="T36" fmla="*/ 2147483647 w 124"/>
              <a:gd name="T37" fmla="*/ 2147483647 h 85"/>
              <a:gd name="T38" fmla="*/ 2147483647 w 124"/>
              <a:gd name="T39" fmla="*/ 2147483647 h 85"/>
              <a:gd name="T40" fmla="*/ 2147483647 w 124"/>
              <a:gd name="T41" fmla="*/ 2147483647 h 85"/>
              <a:gd name="T42" fmla="*/ 2147483647 w 124"/>
              <a:gd name="T43" fmla="*/ 2147483647 h 85"/>
              <a:gd name="T44" fmla="*/ 2147483647 w 124"/>
              <a:gd name="T45" fmla="*/ 0 h 85"/>
              <a:gd name="T46" fmla="*/ 0 w 124"/>
              <a:gd name="T47" fmla="*/ 2147483647 h 85"/>
              <a:gd name="T48" fmla="*/ 2147483647 w 124"/>
              <a:gd name="T49" fmla="*/ 2147483647 h 85"/>
              <a:gd name="T50" fmla="*/ 2147483647 w 124"/>
              <a:gd name="T51" fmla="*/ 2147483647 h 85"/>
              <a:gd name="T52" fmla="*/ 2147483647 w 124"/>
              <a:gd name="T53" fmla="*/ 0 h 85"/>
              <a:gd name="T54" fmla="*/ 2147483647 w 124"/>
              <a:gd name="T55" fmla="*/ 2147483647 h 85"/>
              <a:gd name="T56" fmla="*/ 2147483647 w 124"/>
              <a:gd name="T57" fmla="*/ 2147483647 h 85"/>
              <a:gd name="T58" fmla="*/ 2147483647 w 124"/>
              <a:gd name="T59" fmla="*/ 0 h 85"/>
              <a:gd name="T60" fmla="*/ 2147483647 w 124"/>
              <a:gd name="T61" fmla="*/ 2147483647 h 85"/>
              <a:gd name="T62" fmla="*/ 2147483647 w 124"/>
              <a:gd name="T63" fmla="*/ 2147483647 h 85"/>
              <a:gd name="T64" fmla="*/ 2147483647 w 124"/>
              <a:gd name="T65" fmla="*/ 2147483647 h 85"/>
              <a:gd name="T66" fmla="*/ 2147483647 w 124"/>
              <a:gd name="T67" fmla="*/ 0 h 8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24" h="85">
                <a:moveTo>
                  <a:pt x="10" y="75"/>
                </a:moveTo>
                <a:cubicBezTo>
                  <a:pt x="10" y="55"/>
                  <a:pt x="10" y="55"/>
                  <a:pt x="10" y="55"/>
                </a:cubicBezTo>
                <a:cubicBezTo>
                  <a:pt x="30" y="55"/>
                  <a:pt x="30" y="55"/>
                  <a:pt x="30" y="55"/>
                </a:cubicBezTo>
                <a:cubicBezTo>
                  <a:pt x="30" y="75"/>
                  <a:pt x="30" y="75"/>
                  <a:pt x="30" y="75"/>
                </a:cubicBezTo>
                <a:cubicBezTo>
                  <a:pt x="10" y="75"/>
                  <a:pt x="10" y="75"/>
                  <a:pt x="10" y="75"/>
                </a:cubicBezTo>
                <a:moveTo>
                  <a:pt x="32" y="45"/>
                </a:moveTo>
                <a:cubicBezTo>
                  <a:pt x="9" y="45"/>
                  <a:pt x="9" y="45"/>
                  <a:pt x="9" y="45"/>
                </a:cubicBezTo>
                <a:cubicBezTo>
                  <a:pt x="4" y="45"/>
                  <a:pt x="0" y="49"/>
                  <a:pt x="0" y="54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81"/>
                  <a:pt x="4" y="85"/>
                  <a:pt x="9" y="85"/>
                </a:cubicBezTo>
                <a:cubicBezTo>
                  <a:pt x="32" y="85"/>
                  <a:pt x="32" y="85"/>
                  <a:pt x="32" y="85"/>
                </a:cubicBezTo>
                <a:cubicBezTo>
                  <a:pt x="36" y="85"/>
                  <a:pt x="40" y="81"/>
                  <a:pt x="40" y="76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9"/>
                  <a:pt x="36" y="45"/>
                  <a:pt x="32" y="45"/>
                </a:cubicBezTo>
                <a:moveTo>
                  <a:pt x="55" y="75"/>
                </a:moveTo>
                <a:cubicBezTo>
                  <a:pt x="55" y="55"/>
                  <a:pt x="55" y="55"/>
                  <a:pt x="55" y="55"/>
                </a:cubicBezTo>
                <a:cubicBezTo>
                  <a:pt x="75" y="55"/>
                  <a:pt x="75" y="55"/>
                  <a:pt x="75" y="55"/>
                </a:cubicBezTo>
                <a:cubicBezTo>
                  <a:pt x="75" y="75"/>
                  <a:pt x="75" y="75"/>
                  <a:pt x="75" y="75"/>
                </a:cubicBezTo>
                <a:cubicBezTo>
                  <a:pt x="55" y="75"/>
                  <a:pt x="55" y="75"/>
                  <a:pt x="55" y="75"/>
                </a:cubicBezTo>
                <a:moveTo>
                  <a:pt x="76" y="45"/>
                </a:moveTo>
                <a:cubicBezTo>
                  <a:pt x="53" y="45"/>
                  <a:pt x="53" y="45"/>
                  <a:pt x="53" y="45"/>
                </a:cubicBezTo>
                <a:cubicBezTo>
                  <a:pt x="49" y="45"/>
                  <a:pt x="45" y="49"/>
                  <a:pt x="45" y="54"/>
                </a:cubicBezTo>
                <a:cubicBezTo>
                  <a:pt x="45" y="76"/>
                  <a:pt x="45" y="76"/>
                  <a:pt x="45" y="76"/>
                </a:cubicBezTo>
                <a:cubicBezTo>
                  <a:pt x="45" y="81"/>
                  <a:pt x="49" y="85"/>
                  <a:pt x="53" y="85"/>
                </a:cubicBezTo>
                <a:cubicBezTo>
                  <a:pt x="76" y="85"/>
                  <a:pt x="76" y="85"/>
                  <a:pt x="76" y="85"/>
                </a:cubicBezTo>
                <a:cubicBezTo>
                  <a:pt x="81" y="85"/>
                  <a:pt x="85" y="81"/>
                  <a:pt x="85" y="76"/>
                </a:cubicBezTo>
                <a:cubicBezTo>
                  <a:pt x="85" y="54"/>
                  <a:pt x="85" y="54"/>
                  <a:pt x="85" y="54"/>
                </a:cubicBezTo>
                <a:cubicBezTo>
                  <a:pt x="85" y="49"/>
                  <a:pt x="81" y="45"/>
                  <a:pt x="76" y="45"/>
                </a:cubicBezTo>
                <a:moveTo>
                  <a:pt x="122" y="26"/>
                </a:moveTo>
                <a:cubicBezTo>
                  <a:pt x="97" y="26"/>
                  <a:pt x="97" y="26"/>
                  <a:pt x="97" y="26"/>
                </a:cubicBezTo>
                <a:cubicBezTo>
                  <a:pt x="96" y="26"/>
                  <a:pt x="95" y="27"/>
                  <a:pt x="95" y="28"/>
                </a:cubicBezTo>
                <a:cubicBezTo>
                  <a:pt x="95" y="28"/>
                  <a:pt x="94" y="29"/>
                  <a:pt x="94" y="29"/>
                </a:cubicBezTo>
                <a:cubicBezTo>
                  <a:pt x="94" y="30"/>
                  <a:pt x="95" y="30"/>
                  <a:pt x="95" y="31"/>
                </a:cubicBezTo>
                <a:cubicBezTo>
                  <a:pt x="107" y="47"/>
                  <a:pt x="107" y="47"/>
                  <a:pt x="107" y="47"/>
                </a:cubicBezTo>
                <a:cubicBezTo>
                  <a:pt x="108" y="47"/>
                  <a:pt x="108" y="48"/>
                  <a:pt x="109" y="48"/>
                </a:cubicBezTo>
                <a:cubicBezTo>
                  <a:pt x="110" y="48"/>
                  <a:pt x="111" y="47"/>
                  <a:pt x="111" y="47"/>
                </a:cubicBezTo>
                <a:cubicBezTo>
                  <a:pt x="124" y="31"/>
                  <a:pt x="124" y="31"/>
                  <a:pt x="124" y="31"/>
                </a:cubicBezTo>
                <a:cubicBezTo>
                  <a:pt x="124" y="30"/>
                  <a:pt x="124" y="30"/>
                  <a:pt x="124" y="29"/>
                </a:cubicBezTo>
                <a:cubicBezTo>
                  <a:pt x="124" y="29"/>
                  <a:pt x="124" y="28"/>
                  <a:pt x="124" y="28"/>
                </a:cubicBezTo>
                <a:cubicBezTo>
                  <a:pt x="123" y="27"/>
                  <a:pt x="122" y="26"/>
                  <a:pt x="122" y="26"/>
                </a:cubicBezTo>
                <a:moveTo>
                  <a:pt x="10" y="30"/>
                </a:moveTo>
                <a:cubicBezTo>
                  <a:pt x="10" y="9"/>
                  <a:pt x="10" y="9"/>
                  <a:pt x="10" y="9"/>
                </a:cubicBezTo>
                <a:cubicBezTo>
                  <a:pt x="30" y="9"/>
                  <a:pt x="30" y="9"/>
                  <a:pt x="30" y="9"/>
                </a:cubicBezTo>
                <a:cubicBezTo>
                  <a:pt x="30" y="30"/>
                  <a:pt x="30" y="30"/>
                  <a:pt x="30" y="30"/>
                </a:cubicBezTo>
                <a:cubicBezTo>
                  <a:pt x="10" y="30"/>
                  <a:pt x="10" y="30"/>
                  <a:pt x="10" y="30"/>
                </a:cubicBezTo>
                <a:moveTo>
                  <a:pt x="32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5"/>
                  <a:pt x="4" y="39"/>
                  <a:pt x="9" y="39"/>
                </a:cubicBezTo>
                <a:cubicBezTo>
                  <a:pt x="32" y="39"/>
                  <a:pt x="32" y="39"/>
                  <a:pt x="32" y="39"/>
                </a:cubicBezTo>
                <a:cubicBezTo>
                  <a:pt x="36" y="39"/>
                  <a:pt x="40" y="35"/>
                  <a:pt x="40" y="3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3"/>
                  <a:pt x="36" y="0"/>
                  <a:pt x="32" y="0"/>
                </a:cubicBezTo>
                <a:moveTo>
                  <a:pt x="55" y="30"/>
                </a:moveTo>
                <a:cubicBezTo>
                  <a:pt x="55" y="9"/>
                  <a:pt x="55" y="9"/>
                  <a:pt x="55" y="9"/>
                </a:cubicBezTo>
                <a:cubicBezTo>
                  <a:pt x="75" y="9"/>
                  <a:pt x="75" y="9"/>
                  <a:pt x="75" y="9"/>
                </a:cubicBezTo>
                <a:cubicBezTo>
                  <a:pt x="75" y="30"/>
                  <a:pt x="75" y="30"/>
                  <a:pt x="75" y="30"/>
                </a:cubicBezTo>
                <a:cubicBezTo>
                  <a:pt x="55" y="30"/>
                  <a:pt x="55" y="30"/>
                  <a:pt x="55" y="30"/>
                </a:cubicBezTo>
                <a:moveTo>
                  <a:pt x="76" y="0"/>
                </a:moveTo>
                <a:cubicBezTo>
                  <a:pt x="53" y="0"/>
                  <a:pt x="53" y="0"/>
                  <a:pt x="53" y="0"/>
                </a:cubicBezTo>
                <a:cubicBezTo>
                  <a:pt x="49" y="0"/>
                  <a:pt x="45" y="3"/>
                  <a:pt x="45" y="8"/>
                </a:cubicBezTo>
                <a:cubicBezTo>
                  <a:pt x="45" y="31"/>
                  <a:pt x="45" y="31"/>
                  <a:pt x="45" y="31"/>
                </a:cubicBezTo>
                <a:cubicBezTo>
                  <a:pt x="45" y="35"/>
                  <a:pt x="49" y="39"/>
                  <a:pt x="53" y="39"/>
                </a:cubicBezTo>
                <a:cubicBezTo>
                  <a:pt x="76" y="39"/>
                  <a:pt x="76" y="39"/>
                  <a:pt x="76" y="39"/>
                </a:cubicBezTo>
                <a:cubicBezTo>
                  <a:pt x="81" y="39"/>
                  <a:pt x="85" y="35"/>
                  <a:pt x="85" y="31"/>
                </a:cubicBezTo>
                <a:cubicBezTo>
                  <a:pt x="85" y="8"/>
                  <a:pt x="85" y="8"/>
                  <a:pt x="85" y="8"/>
                </a:cubicBezTo>
                <a:cubicBezTo>
                  <a:pt x="85" y="3"/>
                  <a:pt x="81" y="0"/>
                  <a:pt x="76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04" name="Freeform 23"/>
          <p:cNvSpPr>
            <a:spLocks noEditPoints="1"/>
          </p:cNvSpPr>
          <p:nvPr/>
        </p:nvSpPr>
        <p:spPr bwMode="auto">
          <a:xfrm>
            <a:off x="2865438" y="4008438"/>
            <a:ext cx="287337" cy="307975"/>
          </a:xfrm>
          <a:custGeom>
            <a:avLst/>
            <a:gdLst>
              <a:gd name="T0" fmla="*/ 2147483647 w 93"/>
              <a:gd name="T1" fmla="*/ 2147483647 h 100"/>
              <a:gd name="T2" fmla="*/ 2147483647 w 93"/>
              <a:gd name="T3" fmla="*/ 2147483647 h 100"/>
              <a:gd name="T4" fmla="*/ 2147483647 w 93"/>
              <a:gd name="T5" fmla="*/ 2147483647 h 100"/>
              <a:gd name="T6" fmla="*/ 2147483647 w 93"/>
              <a:gd name="T7" fmla="*/ 2147483647 h 100"/>
              <a:gd name="T8" fmla="*/ 2147483647 w 93"/>
              <a:gd name="T9" fmla="*/ 2147483647 h 100"/>
              <a:gd name="T10" fmla="*/ 2147483647 w 93"/>
              <a:gd name="T11" fmla="*/ 2147483647 h 100"/>
              <a:gd name="T12" fmla="*/ 2147483647 w 93"/>
              <a:gd name="T13" fmla="*/ 2147483647 h 100"/>
              <a:gd name="T14" fmla="*/ 2147483647 w 93"/>
              <a:gd name="T15" fmla="*/ 2147483647 h 100"/>
              <a:gd name="T16" fmla="*/ 2147483647 w 93"/>
              <a:gd name="T17" fmla="*/ 2147483647 h 100"/>
              <a:gd name="T18" fmla="*/ 2147483647 w 93"/>
              <a:gd name="T19" fmla="*/ 2147483647 h 100"/>
              <a:gd name="T20" fmla="*/ 2147483647 w 93"/>
              <a:gd name="T21" fmla="*/ 2147483647 h 100"/>
              <a:gd name="T22" fmla="*/ 2147483647 w 93"/>
              <a:gd name="T23" fmla="*/ 2147483647 h 100"/>
              <a:gd name="T24" fmla="*/ 2147483647 w 93"/>
              <a:gd name="T25" fmla="*/ 2147483647 h 100"/>
              <a:gd name="T26" fmla="*/ 2147483647 w 93"/>
              <a:gd name="T27" fmla="*/ 2147483647 h 100"/>
              <a:gd name="T28" fmla="*/ 2147483647 w 93"/>
              <a:gd name="T29" fmla="*/ 2147483647 h 100"/>
              <a:gd name="T30" fmla="*/ 2147483647 w 93"/>
              <a:gd name="T31" fmla="*/ 2147483647 h 100"/>
              <a:gd name="T32" fmla="*/ 2147483647 w 93"/>
              <a:gd name="T33" fmla="*/ 2147483647 h 100"/>
              <a:gd name="T34" fmla="*/ 2147483647 w 93"/>
              <a:gd name="T35" fmla="*/ 2147483647 h 100"/>
              <a:gd name="T36" fmla="*/ 2147483647 w 93"/>
              <a:gd name="T37" fmla="*/ 2147483647 h 100"/>
              <a:gd name="T38" fmla="*/ 2147483647 w 93"/>
              <a:gd name="T39" fmla="*/ 2147483647 h 100"/>
              <a:gd name="T40" fmla="*/ 2147483647 w 93"/>
              <a:gd name="T41" fmla="*/ 2147483647 h 100"/>
              <a:gd name="T42" fmla="*/ 2147483647 w 93"/>
              <a:gd name="T43" fmla="*/ 2147483647 h 100"/>
              <a:gd name="T44" fmla="*/ 2147483647 w 93"/>
              <a:gd name="T45" fmla="*/ 2147483647 h 100"/>
              <a:gd name="T46" fmla="*/ 2147483647 w 93"/>
              <a:gd name="T47" fmla="*/ 2147483647 h 100"/>
              <a:gd name="T48" fmla="*/ 2147483647 w 93"/>
              <a:gd name="T49" fmla="*/ 2147483647 h 100"/>
              <a:gd name="T50" fmla="*/ 2147483647 w 93"/>
              <a:gd name="T51" fmla="*/ 2147483647 h 100"/>
              <a:gd name="T52" fmla="*/ 2147483647 w 93"/>
              <a:gd name="T53" fmla="*/ 2147483647 h 100"/>
              <a:gd name="T54" fmla="*/ 2147483647 w 93"/>
              <a:gd name="T55" fmla="*/ 0 h 100"/>
              <a:gd name="T56" fmla="*/ 2147483647 w 93"/>
              <a:gd name="T57" fmla="*/ 0 h 100"/>
              <a:gd name="T58" fmla="*/ 2147483647 w 93"/>
              <a:gd name="T59" fmla="*/ 2147483647 h 100"/>
              <a:gd name="T60" fmla="*/ 2147483647 w 93"/>
              <a:gd name="T61" fmla="*/ 2147483647 h 100"/>
              <a:gd name="T62" fmla="*/ 2147483647 w 93"/>
              <a:gd name="T63" fmla="*/ 2147483647 h 100"/>
              <a:gd name="T64" fmla="*/ 2147483647 w 93"/>
              <a:gd name="T65" fmla="*/ 2147483647 h 100"/>
              <a:gd name="T66" fmla="*/ 0 w 93"/>
              <a:gd name="T67" fmla="*/ 2147483647 h 100"/>
              <a:gd name="T68" fmla="*/ 2147483647 w 93"/>
              <a:gd name="T69" fmla="*/ 2147483647 h 100"/>
              <a:gd name="T70" fmla="*/ 2147483647 w 93"/>
              <a:gd name="T71" fmla="*/ 2147483647 h 100"/>
              <a:gd name="T72" fmla="*/ 2147483647 w 93"/>
              <a:gd name="T73" fmla="*/ 2147483647 h 100"/>
              <a:gd name="T74" fmla="*/ 2147483647 w 93"/>
              <a:gd name="T75" fmla="*/ 2147483647 h 100"/>
              <a:gd name="T76" fmla="*/ 2147483647 w 93"/>
              <a:gd name="T77" fmla="*/ 2147483647 h 100"/>
              <a:gd name="T78" fmla="*/ 2147483647 w 93"/>
              <a:gd name="T79" fmla="*/ 2147483647 h 100"/>
              <a:gd name="T80" fmla="*/ 2147483647 w 93"/>
              <a:gd name="T81" fmla="*/ 2147483647 h 100"/>
              <a:gd name="T82" fmla="*/ 2147483647 w 93"/>
              <a:gd name="T83" fmla="*/ 2147483647 h 100"/>
              <a:gd name="T84" fmla="*/ 2147483647 w 93"/>
              <a:gd name="T85" fmla="*/ 2147483647 h 100"/>
              <a:gd name="T86" fmla="*/ 2147483647 w 93"/>
              <a:gd name="T87" fmla="*/ 2147483647 h 100"/>
              <a:gd name="T88" fmla="*/ 2147483647 w 93"/>
              <a:gd name="T89" fmla="*/ 2147483647 h 100"/>
              <a:gd name="T90" fmla="*/ 2147483647 w 93"/>
              <a:gd name="T91" fmla="*/ 2147483647 h 100"/>
              <a:gd name="T92" fmla="*/ 2147483647 w 93"/>
              <a:gd name="T93" fmla="*/ 2147483647 h 100"/>
              <a:gd name="T94" fmla="*/ 2147483647 w 93"/>
              <a:gd name="T95" fmla="*/ 2147483647 h 100"/>
              <a:gd name="T96" fmla="*/ 2147483647 w 93"/>
              <a:gd name="T97" fmla="*/ 0 h 10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3" h="100">
                <a:moveTo>
                  <a:pt x="6" y="87"/>
                </a:moveTo>
                <a:cubicBezTo>
                  <a:pt x="5" y="87"/>
                  <a:pt x="4" y="86"/>
                  <a:pt x="4" y="85"/>
                </a:cubicBezTo>
                <a:cubicBezTo>
                  <a:pt x="4" y="82"/>
                  <a:pt x="6" y="79"/>
                  <a:pt x="8" y="78"/>
                </a:cubicBezTo>
                <a:cubicBezTo>
                  <a:pt x="11" y="76"/>
                  <a:pt x="14" y="75"/>
                  <a:pt x="17" y="75"/>
                </a:cubicBezTo>
                <a:cubicBezTo>
                  <a:pt x="18" y="75"/>
                  <a:pt x="19" y="75"/>
                  <a:pt x="19" y="76"/>
                </a:cubicBezTo>
                <a:cubicBezTo>
                  <a:pt x="19" y="77"/>
                  <a:pt x="18" y="78"/>
                  <a:pt x="17" y="78"/>
                </a:cubicBezTo>
                <a:cubicBezTo>
                  <a:pt x="15" y="78"/>
                  <a:pt x="12" y="79"/>
                  <a:pt x="11" y="80"/>
                </a:cubicBezTo>
                <a:cubicBezTo>
                  <a:pt x="9" y="82"/>
                  <a:pt x="8" y="83"/>
                  <a:pt x="8" y="85"/>
                </a:cubicBezTo>
                <a:cubicBezTo>
                  <a:pt x="8" y="86"/>
                  <a:pt x="7" y="87"/>
                  <a:pt x="6" y="87"/>
                </a:cubicBezTo>
                <a:moveTo>
                  <a:pt x="65" y="71"/>
                </a:moveTo>
                <a:cubicBezTo>
                  <a:pt x="64" y="71"/>
                  <a:pt x="63" y="71"/>
                  <a:pt x="63" y="70"/>
                </a:cubicBezTo>
                <a:cubicBezTo>
                  <a:pt x="63" y="67"/>
                  <a:pt x="65" y="64"/>
                  <a:pt x="67" y="62"/>
                </a:cubicBezTo>
                <a:cubicBezTo>
                  <a:pt x="70" y="60"/>
                  <a:pt x="73" y="59"/>
                  <a:pt x="76" y="59"/>
                </a:cubicBezTo>
                <a:cubicBezTo>
                  <a:pt x="77" y="59"/>
                  <a:pt x="78" y="60"/>
                  <a:pt x="78" y="61"/>
                </a:cubicBezTo>
                <a:cubicBezTo>
                  <a:pt x="78" y="62"/>
                  <a:pt x="77" y="63"/>
                  <a:pt x="76" y="63"/>
                </a:cubicBezTo>
                <a:cubicBezTo>
                  <a:pt x="76" y="63"/>
                  <a:pt x="76" y="63"/>
                  <a:pt x="76" y="63"/>
                </a:cubicBezTo>
                <a:cubicBezTo>
                  <a:pt x="74" y="63"/>
                  <a:pt x="71" y="64"/>
                  <a:pt x="70" y="65"/>
                </a:cubicBezTo>
                <a:cubicBezTo>
                  <a:pt x="68" y="66"/>
                  <a:pt x="67" y="68"/>
                  <a:pt x="67" y="70"/>
                </a:cubicBezTo>
                <a:cubicBezTo>
                  <a:pt x="67" y="71"/>
                  <a:pt x="66" y="71"/>
                  <a:pt x="65" y="71"/>
                </a:cubicBezTo>
                <a:moveTo>
                  <a:pt x="29" y="26"/>
                </a:moveTo>
                <a:cubicBezTo>
                  <a:pt x="28" y="26"/>
                  <a:pt x="27" y="26"/>
                  <a:pt x="27" y="25"/>
                </a:cubicBezTo>
                <a:cubicBezTo>
                  <a:pt x="27" y="21"/>
                  <a:pt x="29" y="19"/>
                  <a:pt x="32" y="18"/>
                </a:cubicBezTo>
                <a:cubicBezTo>
                  <a:pt x="32" y="18"/>
                  <a:pt x="32" y="18"/>
                  <a:pt x="33" y="18"/>
                </a:cubicBezTo>
                <a:cubicBezTo>
                  <a:pt x="33" y="18"/>
                  <a:pt x="34" y="18"/>
                  <a:pt x="34" y="19"/>
                </a:cubicBezTo>
                <a:cubicBezTo>
                  <a:pt x="35" y="20"/>
                  <a:pt x="34" y="21"/>
                  <a:pt x="33" y="21"/>
                </a:cubicBezTo>
                <a:cubicBezTo>
                  <a:pt x="32" y="22"/>
                  <a:pt x="31" y="23"/>
                  <a:pt x="31" y="25"/>
                </a:cubicBezTo>
                <a:cubicBezTo>
                  <a:pt x="31" y="26"/>
                  <a:pt x="30" y="26"/>
                  <a:pt x="29" y="26"/>
                </a:cubicBezTo>
                <a:moveTo>
                  <a:pt x="88" y="0"/>
                </a:moveTo>
                <a:cubicBezTo>
                  <a:pt x="88" y="0"/>
                  <a:pt x="87" y="0"/>
                  <a:pt x="87" y="0"/>
                </a:cubicBezTo>
                <a:cubicBezTo>
                  <a:pt x="28" y="16"/>
                  <a:pt x="28" y="16"/>
                  <a:pt x="28" y="16"/>
                </a:cubicBezTo>
                <a:cubicBezTo>
                  <a:pt x="26" y="17"/>
                  <a:pt x="24" y="19"/>
                  <a:pt x="24" y="22"/>
                </a:cubicBezTo>
                <a:cubicBezTo>
                  <a:pt x="24" y="72"/>
                  <a:pt x="24" y="72"/>
                  <a:pt x="24" y="72"/>
                </a:cubicBezTo>
                <a:cubicBezTo>
                  <a:pt x="22" y="71"/>
                  <a:pt x="20" y="71"/>
                  <a:pt x="17" y="71"/>
                </a:cubicBezTo>
                <a:cubicBezTo>
                  <a:pt x="8" y="71"/>
                  <a:pt x="0" y="77"/>
                  <a:pt x="0" y="85"/>
                </a:cubicBezTo>
                <a:cubicBezTo>
                  <a:pt x="0" y="93"/>
                  <a:pt x="8" y="100"/>
                  <a:pt x="17" y="100"/>
                </a:cubicBezTo>
                <a:cubicBezTo>
                  <a:pt x="27" y="100"/>
                  <a:pt x="34" y="93"/>
                  <a:pt x="34" y="85"/>
                </a:cubicBezTo>
                <a:cubicBezTo>
                  <a:pt x="35" y="85"/>
                  <a:pt x="35" y="84"/>
                  <a:pt x="35" y="84"/>
                </a:cubicBezTo>
                <a:cubicBezTo>
                  <a:pt x="35" y="26"/>
                  <a:pt x="35" y="26"/>
                  <a:pt x="35" y="26"/>
                </a:cubicBezTo>
                <a:cubicBezTo>
                  <a:pt x="83" y="12"/>
                  <a:pt x="83" y="12"/>
                  <a:pt x="83" y="12"/>
                </a:cubicBezTo>
                <a:cubicBezTo>
                  <a:pt x="83" y="56"/>
                  <a:pt x="83" y="56"/>
                  <a:pt x="83" y="56"/>
                </a:cubicBezTo>
                <a:cubicBezTo>
                  <a:pt x="81" y="55"/>
                  <a:pt x="79" y="55"/>
                  <a:pt x="76" y="55"/>
                </a:cubicBezTo>
                <a:cubicBezTo>
                  <a:pt x="67" y="55"/>
                  <a:pt x="59" y="62"/>
                  <a:pt x="59" y="70"/>
                </a:cubicBezTo>
                <a:cubicBezTo>
                  <a:pt x="59" y="78"/>
                  <a:pt x="67" y="84"/>
                  <a:pt x="76" y="84"/>
                </a:cubicBezTo>
                <a:cubicBezTo>
                  <a:pt x="86" y="84"/>
                  <a:pt x="93" y="78"/>
                  <a:pt x="93" y="70"/>
                </a:cubicBezTo>
                <a:cubicBezTo>
                  <a:pt x="93" y="69"/>
                  <a:pt x="93" y="69"/>
                  <a:pt x="93" y="69"/>
                </a:cubicBezTo>
                <a:cubicBezTo>
                  <a:pt x="93" y="68"/>
                  <a:pt x="93" y="68"/>
                  <a:pt x="93" y="67"/>
                </a:cubicBezTo>
                <a:cubicBezTo>
                  <a:pt x="93" y="5"/>
                  <a:pt x="93" y="5"/>
                  <a:pt x="93" y="5"/>
                </a:cubicBezTo>
                <a:cubicBezTo>
                  <a:pt x="93" y="3"/>
                  <a:pt x="93" y="2"/>
                  <a:pt x="91" y="1"/>
                </a:cubicBezTo>
                <a:cubicBezTo>
                  <a:pt x="90" y="0"/>
                  <a:pt x="89" y="0"/>
                  <a:pt x="88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05" name="Freeform 24"/>
          <p:cNvSpPr>
            <a:spLocks/>
          </p:cNvSpPr>
          <p:nvPr/>
        </p:nvSpPr>
        <p:spPr bwMode="auto">
          <a:xfrm>
            <a:off x="2281238" y="4060825"/>
            <a:ext cx="227012" cy="203200"/>
          </a:xfrm>
          <a:custGeom>
            <a:avLst/>
            <a:gdLst>
              <a:gd name="T0" fmla="*/ 2147483647 w 74"/>
              <a:gd name="T1" fmla="*/ 0 h 66"/>
              <a:gd name="T2" fmla="*/ 2147483647 w 74"/>
              <a:gd name="T3" fmla="*/ 0 h 66"/>
              <a:gd name="T4" fmla="*/ 2147483647 w 74"/>
              <a:gd name="T5" fmla="*/ 2147483647 h 66"/>
              <a:gd name="T6" fmla="*/ 2147483647 w 74"/>
              <a:gd name="T7" fmla="*/ 2147483647 h 66"/>
              <a:gd name="T8" fmla="*/ 0 w 74"/>
              <a:gd name="T9" fmla="*/ 2147483647 h 66"/>
              <a:gd name="T10" fmla="*/ 0 w 74"/>
              <a:gd name="T11" fmla="*/ 2147483647 h 66"/>
              <a:gd name="T12" fmla="*/ 2147483647 w 74"/>
              <a:gd name="T13" fmla="*/ 2147483647 h 66"/>
              <a:gd name="T14" fmla="*/ 2147483647 w 74"/>
              <a:gd name="T15" fmla="*/ 2147483647 h 66"/>
              <a:gd name="T16" fmla="*/ 2147483647 w 74"/>
              <a:gd name="T17" fmla="*/ 2147483647 h 66"/>
              <a:gd name="T18" fmla="*/ 2147483647 w 74"/>
              <a:gd name="T19" fmla="*/ 2147483647 h 66"/>
              <a:gd name="T20" fmla="*/ 2147483647 w 74"/>
              <a:gd name="T21" fmla="*/ 2147483647 h 66"/>
              <a:gd name="T22" fmla="*/ 2147483647 w 74"/>
              <a:gd name="T23" fmla="*/ 2147483647 h 66"/>
              <a:gd name="T24" fmla="*/ 2147483647 w 74"/>
              <a:gd name="T25" fmla="*/ 2147483647 h 66"/>
              <a:gd name="T26" fmla="*/ 2147483647 w 74"/>
              <a:gd name="T27" fmla="*/ 2147483647 h 66"/>
              <a:gd name="T28" fmla="*/ 2147483647 w 74"/>
              <a:gd name="T29" fmla="*/ 2147483647 h 66"/>
              <a:gd name="T30" fmla="*/ 2147483647 w 74"/>
              <a:gd name="T31" fmla="*/ 2147483647 h 66"/>
              <a:gd name="T32" fmla="*/ 2147483647 w 74"/>
              <a:gd name="T33" fmla="*/ 2147483647 h 66"/>
              <a:gd name="T34" fmla="*/ 2147483647 w 74"/>
              <a:gd name="T35" fmla="*/ 2147483647 h 66"/>
              <a:gd name="T36" fmla="*/ 2147483647 w 74"/>
              <a:gd name="T37" fmla="*/ 2147483647 h 66"/>
              <a:gd name="T38" fmla="*/ 2147483647 w 74"/>
              <a:gd name="T39" fmla="*/ 0 h 66"/>
              <a:gd name="T40" fmla="*/ 2147483647 w 74"/>
              <a:gd name="T41" fmla="*/ 0 h 6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74" h="66">
                <a:moveTo>
                  <a:pt x="73" y="0"/>
                </a:moveTo>
                <a:cubicBezTo>
                  <a:pt x="72" y="0"/>
                  <a:pt x="72" y="0"/>
                  <a:pt x="72" y="0"/>
                </a:cubicBezTo>
                <a:cubicBezTo>
                  <a:pt x="39" y="19"/>
                  <a:pt x="39" y="19"/>
                  <a:pt x="39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0" y="20"/>
                  <a:pt x="0" y="21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1" y="47"/>
                  <a:pt x="1" y="47"/>
                </a:cubicBezTo>
                <a:cubicBezTo>
                  <a:pt x="11" y="47"/>
                  <a:pt x="11" y="47"/>
                  <a:pt x="11" y="47"/>
                </a:cubicBezTo>
                <a:cubicBezTo>
                  <a:pt x="11" y="63"/>
                  <a:pt x="11" y="63"/>
                  <a:pt x="11" y="63"/>
                </a:cubicBezTo>
                <a:cubicBezTo>
                  <a:pt x="11" y="64"/>
                  <a:pt x="11" y="64"/>
                  <a:pt x="12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23" y="64"/>
                  <a:pt x="23" y="64"/>
                  <a:pt x="23" y="63"/>
                </a:cubicBezTo>
                <a:cubicBezTo>
                  <a:pt x="23" y="47"/>
                  <a:pt x="23" y="47"/>
                  <a:pt x="23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72" y="66"/>
                  <a:pt x="72" y="66"/>
                  <a:pt x="72" y="66"/>
                </a:cubicBezTo>
                <a:cubicBezTo>
                  <a:pt x="73" y="66"/>
                  <a:pt x="73" y="66"/>
                  <a:pt x="73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4" y="66"/>
                  <a:pt x="74" y="65"/>
                  <a:pt x="74" y="65"/>
                </a:cubicBezTo>
                <a:cubicBezTo>
                  <a:pt x="74" y="1"/>
                  <a:pt x="74" y="1"/>
                  <a:pt x="74" y="1"/>
                </a:cubicBezTo>
                <a:cubicBezTo>
                  <a:pt x="74" y="1"/>
                  <a:pt x="74" y="1"/>
                  <a:pt x="74" y="0"/>
                </a:cubicBezTo>
                <a:cubicBezTo>
                  <a:pt x="73" y="0"/>
                  <a:pt x="73" y="0"/>
                  <a:pt x="73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06" name="Freeform 28"/>
          <p:cNvSpPr>
            <a:spLocks noEditPoints="1"/>
          </p:cNvSpPr>
          <p:nvPr/>
        </p:nvSpPr>
        <p:spPr bwMode="auto">
          <a:xfrm>
            <a:off x="1535113" y="4060825"/>
            <a:ext cx="387350" cy="203200"/>
          </a:xfrm>
          <a:custGeom>
            <a:avLst/>
            <a:gdLst>
              <a:gd name="T0" fmla="*/ 2147483647 w 126"/>
              <a:gd name="T1" fmla="*/ 2147483647 h 66"/>
              <a:gd name="T2" fmla="*/ 2147483647 w 126"/>
              <a:gd name="T3" fmla="*/ 2147483647 h 66"/>
              <a:gd name="T4" fmla="*/ 2147483647 w 126"/>
              <a:gd name="T5" fmla="*/ 2147483647 h 66"/>
              <a:gd name="T6" fmla="*/ 2147483647 w 126"/>
              <a:gd name="T7" fmla="*/ 2147483647 h 66"/>
              <a:gd name="T8" fmla="*/ 2147483647 w 126"/>
              <a:gd name="T9" fmla="*/ 2147483647 h 66"/>
              <a:gd name="T10" fmla="*/ 2147483647 w 126"/>
              <a:gd name="T11" fmla="*/ 2147483647 h 66"/>
              <a:gd name="T12" fmla="*/ 2147483647 w 126"/>
              <a:gd name="T13" fmla="*/ 2147483647 h 66"/>
              <a:gd name="T14" fmla="*/ 2147483647 w 126"/>
              <a:gd name="T15" fmla="*/ 2147483647 h 66"/>
              <a:gd name="T16" fmla="*/ 2147483647 w 126"/>
              <a:gd name="T17" fmla="*/ 2147483647 h 66"/>
              <a:gd name="T18" fmla="*/ 2147483647 w 126"/>
              <a:gd name="T19" fmla="*/ 2147483647 h 66"/>
              <a:gd name="T20" fmla="*/ 2147483647 w 126"/>
              <a:gd name="T21" fmla="*/ 2147483647 h 66"/>
              <a:gd name="T22" fmla="*/ 2147483647 w 126"/>
              <a:gd name="T23" fmla="*/ 2147483647 h 66"/>
              <a:gd name="T24" fmla="*/ 2147483647 w 126"/>
              <a:gd name="T25" fmla="*/ 2147483647 h 66"/>
              <a:gd name="T26" fmla="*/ 2147483647 w 126"/>
              <a:gd name="T27" fmla="*/ 2147483647 h 66"/>
              <a:gd name="T28" fmla="*/ 2147483647 w 126"/>
              <a:gd name="T29" fmla="*/ 2147483647 h 66"/>
              <a:gd name="T30" fmla="*/ 2147483647 w 126"/>
              <a:gd name="T31" fmla="*/ 2147483647 h 66"/>
              <a:gd name="T32" fmla="*/ 2147483647 w 126"/>
              <a:gd name="T33" fmla="*/ 2147483647 h 66"/>
              <a:gd name="T34" fmla="*/ 2147483647 w 126"/>
              <a:gd name="T35" fmla="*/ 2147483647 h 66"/>
              <a:gd name="T36" fmla="*/ 2147483647 w 126"/>
              <a:gd name="T37" fmla="*/ 2147483647 h 66"/>
              <a:gd name="T38" fmla="*/ 2147483647 w 126"/>
              <a:gd name="T39" fmla="*/ 2147483647 h 66"/>
              <a:gd name="T40" fmla="*/ 2147483647 w 126"/>
              <a:gd name="T41" fmla="*/ 2147483647 h 66"/>
              <a:gd name="T42" fmla="*/ 2147483647 w 126"/>
              <a:gd name="T43" fmla="*/ 0 h 66"/>
              <a:gd name="T44" fmla="*/ 2147483647 w 126"/>
              <a:gd name="T45" fmla="*/ 0 h 66"/>
              <a:gd name="T46" fmla="*/ 2147483647 w 126"/>
              <a:gd name="T47" fmla="*/ 2147483647 h 66"/>
              <a:gd name="T48" fmla="*/ 2147483647 w 126"/>
              <a:gd name="T49" fmla="*/ 2147483647 h 66"/>
              <a:gd name="T50" fmla="*/ 0 w 126"/>
              <a:gd name="T51" fmla="*/ 2147483647 h 66"/>
              <a:gd name="T52" fmla="*/ 0 w 126"/>
              <a:gd name="T53" fmla="*/ 2147483647 h 66"/>
              <a:gd name="T54" fmla="*/ 2147483647 w 126"/>
              <a:gd name="T55" fmla="*/ 2147483647 h 66"/>
              <a:gd name="T56" fmla="*/ 2147483647 w 126"/>
              <a:gd name="T57" fmla="*/ 2147483647 h 66"/>
              <a:gd name="T58" fmla="*/ 2147483647 w 126"/>
              <a:gd name="T59" fmla="*/ 2147483647 h 66"/>
              <a:gd name="T60" fmla="*/ 2147483647 w 126"/>
              <a:gd name="T61" fmla="*/ 2147483647 h 66"/>
              <a:gd name="T62" fmla="*/ 2147483647 w 126"/>
              <a:gd name="T63" fmla="*/ 2147483647 h 66"/>
              <a:gd name="T64" fmla="*/ 2147483647 w 126"/>
              <a:gd name="T65" fmla="*/ 2147483647 h 66"/>
              <a:gd name="T66" fmla="*/ 2147483647 w 126"/>
              <a:gd name="T67" fmla="*/ 2147483647 h 66"/>
              <a:gd name="T68" fmla="*/ 2147483647 w 126"/>
              <a:gd name="T69" fmla="*/ 2147483647 h 66"/>
              <a:gd name="T70" fmla="*/ 2147483647 w 126"/>
              <a:gd name="T71" fmla="*/ 2147483647 h 66"/>
              <a:gd name="T72" fmla="*/ 2147483647 w 126"/>
              <a:gd name="T73" fmla="*/ 2147483647 h 66"/>
              <a:gd name="T74" fmla="*/ 2147483647 w 126"/>
              <a:gd name="T75" fmla="*/ 2147483647 h 66"/>
              <a:gd name="T76" fmla="*/ 2147483647 w 126"/>
              <a:gd name="T77" fmla="*/ 2147483647 h 66"/>
              <a:gd name="T78" fmla="*/ 2147483647 w 126"/>
              <a:gd name="T79" fmla="*/ 2147483647 h 66"/>
              <a:gd name="T80" fmla="*/ 2147483647 w 126"/>
              <a:gd name="T81" fmla="*/ 0 h 66"/>
              <a:gd name="T82" fmla="*/ 2147483647 w 126"/>
              <a:gd name="T83" fmla="*/ 0 h 6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26" h="66">
                <a:moveTo>
                  <a:pt x="121" y="12"/>
                </a:moveTo>
                <a:cubicBezTo>
                  <a:pt x="119" y="12"/>
                  <a:pt x="118" y="13"/>
                  <a:pt x="117" y="14"/>
                </a:cubicBezTo>
                <a:cubicBezTo>
                  <a:pt x="104" y="27"/>
                  <a:pt x="104" y="27"/>
                  <a:pt x="104" y="27"/>
                </a:cubicBezTo>
                <a:cubicBezTo>
                  <a:pt x="90" y="14"/>
                  <a:pt x="90" y="14"/>
                  <a:pt x="90" y="14"/>
                </a:cubicBezTo>
                <a:cubicBezTo>
                  <a:pt x="89" y="13"/>
                  <a:pt x="88" y="12"/>
                  <a:pt x="86" y="12"/>
                </a:cubicBezTo>
                <a:cubicBezTo>
                  <a:pt x="85" y="12"/>
                  <a:pt x="84" y="13"/>
                  <a:pt x="83" y="14"/>
                </a:cubicBezTo>
                <a:cubicBezTo>
                  <a:pt x="81" y="16"/>
                  <a:pt x="81" y="19"/>
                  <a:pt x="83" y="21"/>
                </a:cubicBezTo>
                <a:cubicBezTo>
                  <a:pt x="96" y="35"/>
                  <a:pt x="96" y="35"/>
                  <a:pt x="96" y="35"/>
                </a:cubicBezTo>
                <a:cubicBezTo>
                  <a:pt x="83" y="48"/>
                  <a:pt x="83" y="48"/>
                  <a:pt x="83" y="48"/>
                </a:cubicBezTo>
                <a:cubicBezTo>
                  <a:pt x="81" y="50"/>
                  <a:pt x="81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8" y="57"/>
                  <a:pt x="89" y="56"/>
                  <a:pt x="90" y="55"/>
                </a:cubicBezTo>
                <a:cubicBezTo>
                  <a:pt x="104" y="42"/>
                  <a:pt x="104" y="42"/>
                  <a:pt x="104" y="42"/>
                </a:cubicBezTo>
                <a:cubicBezTo>
                  <a:pt x="117" y="55"/>
                  <a:pt x="117" y="55"/>
                  <a:pt x="117" y="55"/>
                </a:cubicBezTo>
                <a:cubicBezTo>
                  <a:pt x="118" y="56"/>
                  <a:pt x="119" y="57"/>
                  <a:pt x="121" y="57"/>
                </a:cubicBezTo>
                <a:cubicBezTo>
                  <a:pt x="122" y="57"/>
                  <a:pt x="123" y="56"/>
                  <a:pt x="124" y="55"/>
                </a:cubicBezTo>
                <a:cubicBezTo>
                  <a:pt x="126" y="53"/>
                  <a:pt x="126" y="50"/>
                  <a:pt x="124" y="48"/>
                </a:cubicBezTo>
                <a:cubicBezTo>
                  <a:pt x="111" y="35"/>
                  <a:pt x="111" y="35"/>
                  <a:pt x="111" y="35"/>
                </a:cubicBezTo>
                <a:cubicBezTo>
                  <a:pt x="124" y="21"/>
                  <a:pt x="124" y="21"/>
                  <a:pt x="124" y="21"/>
                </a:cubicBezTo>
                <a:cubicBezTo>
                  <a:pt x="126" y="19"/>
                  <a:pt x="126" y="16"/>
                  <a:pt x="124" y="14"/>
                </a:cubicBezTo>
                <a:cubicBezTo>
                  <a:pt x="123" y="13"/>
                  <a:pt x="122" y="12"/>
                  <a:pt x="121" y="12"/>
                </a:cubicBezTo>
                <a:moveTo>
                  <a:pt x="73" y="0"/>
                </a:moveTo>
                <a:cubicBezTo>
                  <a:pt x="72" y="0"/>
                  <a:pt x="72" y="0"/>
                  <a:pt x="72" y="0"/>
                </a:cubicBezTo>
                <a:cubicBezTo>
                  <a:pt x="38" y="19"/>
                  <a:pt x="38" y="19"/>
                  <a:pt x="38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0" y="19"/>
                  <a:pt x="0" y="20"/>
                  <a:pt x="0" y="21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7"/>
                  <a:pt x="1" y="47"/>
                </a:cubicBezTo>
                <a:cubicBezTo>
                  <a:pt x="10" y="47"/>
                  <a:pt x="10" y="47"/>
                  <a:pt x="10" y="47"/>
                </a:cubicBezTo>
                <a:cubicBezTo>
                  <a:pt x="10" y="63"/>
                  <a:pt x="10" y="63"/>
                  <a:pt x="10" y="63"/>
                </a:cubicBezTo>
                <a:cubicBezTo>
                  <a:pt x="10" y="64"/>
                  <a:pt x="11" y="64"/>
                  <a:pt x="12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23" y="64"/>
                  <a:pt x="23" y="64"/>
                  <a:pt x="23" y="63"/>
                </a:cubicBezTo>
                <a:cubicBezTo>
                  <a:pt x="23" y="47"/>
                  <a:pt x="23" y="47"/>
                  <a:pt x="23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72" y="66"/>
                  <a:pt x="72" y="66"/>
                  <a:pt x="72" y="66"/>
                </a:cubicBezTo>
                <a:cubicBezTo>
                  <a:pt x="73" y="66"/>
                  <a:pt x="73" y="66"/>
                  <a:pt x="73" y="66"/>
                </a:cubicBezTo>
                <a:cubicBezTo>
                  <a:pt x="73" y="66"/>
                  <a:pt x="73" y="66"/>
                  <a:pt x="73" y="66"/>
                </a:cubicBezTo>
                <a:cubicBezTo>
                  <a:pt x="74" y="66"/>
                  <a:pt x="74" y="65"/>
                  <a:pt x="74" y="65"/>
                </a:cubicBezTo>
                <a:cubicBezTo>
                  <a:pt x="74" y="1"/>
                  <a:pt x="74" y="1"/>
                  <a:pt x="74" y="1"/>
                </a:cubicBezTo>
                <a:cubicBezTo>
                  <a:pt x="74" y="1"/>
                  <a:pt x="74" y="1"/>
                  <a:pt x="73" y="0"/>
                </a:cubicBezTo>
                <a:cubicBezTo>
                  <a:pt x="73" y="0"/>
                  <a:pt x="73" y="0"/>
                  <a:pt x="73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07" name="Freeform 29"/>
          <p:cNvSpPr>
            <a:spLocks noEditPoints="1"/>
          </p:cNvSpPr>
          <p:nvPr/>
        </p:nvSpPr>
        <p:spPr bwMode="auto">
          <a:xfrm>
            <a:off x="7208838" y="4027488"/>
            <a:ext cx="354012" cy="269875"/>
          </a:xfrm>
          <a:custGeom>
            <a:avLst/>
            <a:gdLst>
              <a:gd name="T0" fmla="*/ 2147483647 w 115"/>
              <a:gd name="T1" fmla="*/ 2147483647 h 88"/>
              <a:gd name="T2" fmla="*/ 2147483647 w 115"/>
              <a:gd name="T3" fmla="*/ 2147483647 h 88"/>
              <a:gd name="T4" fmla="*/ 2147483647 w 115"/>
              <a:gd name="T5" fmla="*/ 2147483647 h 88"/>
              <a:gd name="T6" fmla="*/ 2147483647 w 115"/>
              <a:gd name="T7" fmla="*/ 2147483647 h 88"/>
              <a:gd name="T8" fmla="*/ 2147483647 w 115"/>
              <a:gd name="T9" fmla="*/ 2147483647 h 88"/>
              <a:gd name="T10" fmla="*/ 2147483647 w 115"/>
              <a:gd name="T11" fmla="*/ 2147483647 h 88"/>
              <a:gd name="T12" fmla="*/ 2147483647 w 115"/>
              <a:gd name="T13" fmla="*/ 2147483647 h 88"/>
              <a:gd name="T14" fmla="*/ 2147483647 w 115"/>
              <a:gd name="T15" fmla="*/ 2147483647 h 88"/>
              <a:gd name="T16" fmla="*/ 2147483647 w 115"/>
              <a:gd name="T17" fmla="*/ 2147483647 h 88"/>
              <a:gd name="T18" fmla="*/ 2147483647 w 115"/>
              <a:gd name="T19" fmla="*/ 2147483647 h 88"/>
              <a:gd name="T20" fmla="*/ 2147483647 w 115"/>
              <a:gd name="T21" fmla="*/ 2147483647 h 88"/>
              <a:gd name="T22" fmla="*/ 2147483647 w 115"/>
              <a:gd name="T23" fmla="*/ 2147483647 h 88"/>
              <a:gd name="T24" fmla="*/ 2147483647 w 115"/>
              <a:gd name="T25" fmla="*/ 2147483647 h 88"/>
              <a:gd name="T26" fmla="*/ 2147483647 w 115"/>
              <a:gd name="T27" fmla="*/ 2147483647 h 88"/>
              <a:gd name="T28" fmla="*/ 2147483647 w 115"/>
              <a:gd name="T29" fmla="*/ 2147483647 h 88"/>
              <a:gd name="T30" fmla="*/ 2147483647 w 115"/>
              <a:gd name="T31" fmla="*/ 2147483647 h 88"/>
              <a:gd name="T32" fmla="*/ 2147483647 w 115"/>
              <a:gd name="T33" fmla="*/ 2147483647 h 88"/>
              <a:gd name="T34" fmla="*/ 2147483647 w 115"/>
              <a:gd name="T35" fmla="*/ 2147483647 h 88"/>
              <a:gd name="T36" fmla="*/ 2147483647 w 115"/>
              <a:gd name="T37" fmla="*/ 2147483647 h 88"/>
              <a:gd name="T38" fmla="*/ 2147483647 w 115"/>
              <a:gd name="T39" fmla="*/ 2147483647 h 88"/>
              <a:gd name="T40" fmla="*/ 2147483647 w 115"/>
              <a:gd name="T41" fmla="*/ 2147483647 h 88"/>
              <a:gd name="T42" fmla="*/ 2147483647 w 115"/>
              <a:gd name="T43" fmla="*/ 2147483647 h 88"/>
              <a:gd name="T44" fmla="*/ 0 w 115"/>
              <a:gd name="T45" fmla="*/ 2147483647 h 88"/>
              <a:gd name="T46" fmla="*/ 0 w 115"/>
              <a:gd name="T47" fmla="*/ 2147483647 h 88"/>
              <a:gd name="T48" fmla="*/ 0 w 115"/>
              <a:gd name="T49" fmla="*/ 2147483647 h 88"/>
              <a:gd name="T50" fmla="*/ 2147483647 w 115"/>
              <a:gd name="T51" fmla="*/ 2147483647 h 88"/>
              <a:gd name="T52" fmla="*/ 2147483647 w 115"/>
              <a:gd name="T53" fmla="*/ 2147483647 h 88"/>
              <a:gd name="T54" fmla="*/ 2147483647 w 115"/>
              <a:gd name="T55" fmla="*/ 2147483647 h 88"/>
              <a:gd name="T56" fmla="*/ 2147483647 w 115"/>
              <a:gd name="T57" fmla="*/ 2147483647 h 88"/>
              <a:gd name="T58" fmla="*/ 2147483647 w 115"/>
              <a:gd name="T59" fmla="*/ 2147483647 h 88"/>
              <a:gd name="T60" fmla="*/ 2147483647 w 115"/>
              <a:gd name="T61" fmla="*/ 2147483647 h 88"/>
              <a:gd name="T62" fmla="*/ 2147483647 w 115"/>
              <a:gd name="T63" fmla="*/ 0 h 88"/>
              <a:gd name="T64" fmla="*/ 2147483647 w 115"/>
              <a:gd name="T65" fmla="*/ 2147483647 h 88"/>
              <a:gd name="T66" fmla="*/ 2147483647 w 115"/>
              <a:gd name="T67" fmla="*/ 2147483647 h 88"/>
              <a:gd name="T68" fmla="*/ 2147483647 w 115"/>
              <a:gd name="T69" fmla="*/ 2147483647 h 88"/>
              <a:gd name="T70" fmla="*/ 2147483647 w 115"/>
              <a:gd name="T71" fmla="*/ 2147483647 h 88"/>
              <a:gd name="T72" fmla="*/ 2147483647 w 115"/>
              <a:gd name="T73" fmla="*/ 2147483647 h 88"/>
              <a:gd name="T74" fmla="*/ 2147483647 w 115"/>
              <a:gd name="T75" fmla="*/ 2147483647 h 88"/>
              <a:gd name="T76" fmla="*/ 2147483647 w 115"/>
              <a:gd name="T77" fmla="*/ 2147483647 h 88"/>
              <a:gd name="T78" fmla="*/ 2147483647 w 115"/>
              <a:gd name="T79" fmla="*/ 2147483647 h 88"/>
              <a:gd name="T80" fmla="*/ 2147483647 w 115"/>
              <a:gd name="T81" fmla="*/ 2147483647 h 88"/>
              <a:gd name="T82" fmla="*/ 2147483647 w 115"/>
              <a:gd name="T83" fmla="*/ 0 h 8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5" h="88">
                <a:moveTo>
                  <a:pt x="13" y="81"/>
                </a:moveTo>
                <a:cubicBezTo>
                  <a:pt x="12" y="80"/>
                  <a:pt x="12" y="80"/>
                  <a:pt x="12" y="80"/>
                </a:cubicBezTo>
                <a:cubicBezTo>
                  <a:pt x="11" y="80"/>
                  <a:pt x="10" y="79"/>
                  <a:pt x="11" y="78"/>
                </a:cubicBezTo>
                <a:cubicBezTo>
                  <a:pt x="16" y="71"/>
                  <a:pt x="23" y="65"/>
                  <a:pt x="31" y="62"/>
                </a:cubicBezTo>
                <a:cubicBezTo>
                  <a:pt x="32" y="62"/>
                  <a:pt x="32" y="62"/>
                  <a:pt x="32" y="62"/>
                </a:cubicBezTo>
                <a:cubicBezTo>
                  <a:pt x="33" y="62"/>
                  <a:pt x="33" y="63"/>
                  <a:pt x="34" y="64"/>
                </a:cubicBezTo>
                <a:cubicBezTo>
                  <a:pt x="34" y="64"/>
                  <a:pt x="34" y="66"/>
                  <a:pt x="33" y="66"/>
                </a:cubicBezTo>
                <a:cubicBezTo>
                  <a:pt x="25" y="68"/>
                  <a:pt x="18" y="73"/>
                  <a:pt x="14" y="80"/>
                </a:cubicBezTo>
                <a:cubicBezTo>
                  <a:pt x="14" y="80"/>
                  <a:pt x="13" y="81"/>
                  <a:pt x="13" y="81"/>
                </a:cubicBezTo>
                <a:moveTo>
                  <a:pt x="35" y="51"/>
                </a:moveTo>
                <a:cubicBezTo>
                  <a:pt x="34" y="51"/>
                  <a:pt x="34" y="51"/>
                  <a:pt x="34" y="50"/>
                </a:cubicBezTo>
                <a:cubicBezTo>
                  <a:pt x="30" y="47"/>
                  <a:pt x="28" y="43"/>
                  <a:pt x="28" y="38"/>
                </a:cubicBezTo>
                <a:cubicBezTo>
                  <a:pt x="28" y="29"/>
                  <a:pt x="35" y="22"/>
                  <a:pt x="44" y="22"/>
                </a:cubicBezTo>
                <a:cubicBezTo>
                  <a:pt x="45" y="22"/>
                  <a:pt x="45" y="23"/>
                  <a:pt x="45" y="24"/>
                </a:cubicBezTo>
                <a:cubicBezTo>
                  <a:pt x="45" y="25"/>
                  <a:pt x="45" y="26"/>
                  <a:pt x="44" y="26"/>
                </a:cubicBezTo>
                <a:cubicBezTo>
                  <a:pt x="37" y="26"/>
                  <a:pt x="31" y="31"/>
                  <a:pt x="31" y="38"/>
                </a:cubicBezTo>
                <a:cubicBezTo>
                  <a:pt x="31" y="42"/>
                  <a:pt x="33" y="45"/>
                  <a:pt x="36" y="48"/>
                </a:cubicBezTo>
                <a:cubicBezTo>
                  <a:pt x="37" y="48"/>
                  <a:pt x="37" y="49"/>
                  <a:pt x="36" y="50"/>
                </a:cubicBezTo>
                <a:cubicBezTo>
                  <a:pt x="36" y="51"/>
                  <a:pt x="35" y="51"/>
                  <a:pt x="35" y="51"/>
                </a:cubicBezTo>
                <a:moveTo>
                  <a:pt x="44" y="15"/>
                </a:moveTo>
                <a:cubicBezTo>
                  <a:pt x="31" y="15"/>
                  <a:pt x="21" y="26"/>
                  <a:pt x="21" y="38"/>
                </a:cubicBezTo>
                <a:cubicBezTo>
                  <a:pt x="21" y="45"/>
                  <a:pt x="24" y="52"/>
                  <a:pt x="29" y="56"/>
                </a:cubicBezTo>
                <a:cubicBezTo>
                  <a:pt x="15" y="60"/>
                  <a:pt x="4" y="72"/>
                  <a:pt x="0" y="86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88"/>
                  <a:pt x="0" y="88"/>
                  <a:pt x="0" y="88"/>
                </a:cubicBezTo>
                <a:cubicBezTo>
                  <a:pt x="87" y="88"/>
                  <a:pt x="87" y="88"/>
                  <a:pt x="87" y="88"/>
                </a:cubicBezTo>
                <a:cubicBezTo>
                  <a:pt x="87" y="87"/>
                  <a:pt x="87" y="87"/>
                  <a:pt x="87" y="87"/>
                </a:cubicBezTo>
                <a:cubicBezTo>
                  <a:pt x="87" y="86"/>
                  <a:pt x="87" y="86"/>
                  <a:pt x="87" y="86"/>
                </a:cubicBezTo>
                <a:cubicBezTo>
                  <a:pt x="83" y="72"/>
                  <a:pt x="72" y="60"/>
                  <a:pt x="58" y="56"/>
                </a:cubicBezTo>
                <a:cubicBezTo>
                  <a:pt x="63" y="52"/>
                  <a:pt x="66" y="45"/>
                  <a:pt x="66" y="38"/>
                </a:cubicBezTo>
                <a:cubicBezTo>
                  <a:pt x="66" y="26"/>
                  <a:pt x="56" y="15"/>
                  <a:pt x="44" y="15"/>
                </a:cubicBezTo>
                <a:moveTo>
                  <a:pt x="71" y="0"/>
                </a:moveTo>
                <a:cubicBezTo>
                  <a:pt x="63" y="0"/>
                  <a:pt x="55" y="5"/>
                  <a:pt x="51" y="12"/>
                </a:cubicBezTo>
                <a:cubicBezTo>
                  <a:pt x="62" y="16"/>
                  <a:pt x="70" y="26"/>
                  <a:pt x="70" y="38"/>
                </a:cubicBezTo>
                <a:cubicBezTo>
                  <a:pt x="70" y="44"/>
                  <a:pt x="68" y="50"/>
                  <a:pt x="65" y="54"/>
                </a:cubicBezTo>
                <a:cubicBezTo>
                  <a:pt x="73" y="58"/>
                  <a:pt x="80" y="64"/>
                  <a:pt x="85" y="72"/>
                </a:cubicBezTo>
                <a:cubicBezTo>
                  <a:pt x="114" y="72"/>
                  <a:pt x="114" y="72"/>
                  <a:pt x="114" y="72"/>
                </a:cubicBezTo>
                <a:cubicBezTo>
                  <a:pt x="115" y="72"/>
                  <a:pt x="115" y="72"/>
                  <a:pt x="115" y="72"/>
                </a:cubicBezTo>
                <a:cubicBezTo>
                  <a:pt x="115" y="71"/>
                  <a:pt x="115" y="71"/>
                  <a:pt x="115" y="71"/>
                </a:cubicBezTo>
                <a:cubicBezTo>
                  <a:pt x="111" y="56"/>
                  <a:pt x="100" y="45"/>
                  <a:pt x="86" y="40"/>
                </a:cubicBezTo>
                <a:cubicBezTo>
                  <a:pt x="91" y="36"/>
                  <a:pt x="94" y="30"/>
                  <a:pt x="94" y="23"/>
                </a:cubicBezTo>
                <a:cubicBezTo>
                  <a:pt x="94" y="10"/>
                  <a:pt x="84" y="0"/>
                  <a:pt x="71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08" name="Freeform 30"/>
          <p:cNvSpPr>
            <a:spLocks noEditPoints="1"/>
          </p:cNvSpPr>
          <p:nvPr/>
        </p:nvSpPr>
        <p:spPr bwMode="auto">
          <a:xfrm>
            <a:off x="3509963" y="4016375"/>
            <a:ext cx="341312" cy="292100"/>
          </a:xfrm>
          <a:custGeom>
            <a:avLst/>
            <a:gdLst>
              <a:gd name="T0" fmla="*/ 2147483647 w 111"/>
              <a:gd name="T1" fmla="*/ 2147483647 h 95"/>
              <a:gd name="T2" fmla="*/ 2147483647 w 111"/>
              <a:gd name="T3" fmla="*/ 2147483647 h 95"/>
              <a:gd name="T4" fmla="*/ 2147483647 w 111"/>
              <a:gd name="T5" fmla="*/ 2147483647 h 95"/>
              <a:gd name="T6" fmla="*/ 2147483647 w 111"/>
              <a:gd name="T7" fmla="*/ 2147483647 h 95"/>
              <a:gd name="T8" fmla="*/ 2147483647 w 111"/>
              <a:gd name="T9" fmla="*/ 2147483647 h 95"/>
              <a:gd name="T10" fmla="*/ 2147483647 w 111"/>
              <a:gd name="T11" fmla="*/ 2147483647 h 95"/>
              <a:gd name="T12" fmla="*/ 2147483647 w 111"/>
              <a:gd name="T13" fmla="*/ 2147483647 h 95"/>
              <a:gd name="T14" fmla="*/ 2147483647 w 111"/>
              <a:gd name="T15" fmla="*/ 2147483647 h 95"/>
              <a:gd name="T16" fmla="*/ 2147483647 w 111"/>
              <a:gd name="T17" fmla="*/ 2147483647 h 95"/>
              <a:gd name="T18" fmla="*/ 2147483647 w 111"/>
              <a:gd name="T19" fmla="*/ 2147483647 h 95"/>
              <a:gd name="T20" fmla="*/ 2147483647 w 111"/>
              <a:gd name="T21" fmla="*/ 2147483647 h 95"/>
              <a:gd name="T22" fmla="*/ 2147483647 w 111"/>
              <a:gd name="T23" fmla="*/ 2147483647 h 95"/>
              <a:gd name="T24" fmla="*/ 2147483647 w 111"/>
              <a:gd name="T25" fmla="*/ 2147483647 h 95"/>
              <a:gd name="T26" fmla="*/ 2147483647 w 111"/>
              <a:gd name="T27" fmla="*/ 2147483647 h 95"/>
              <a:gd name="T28" fmla="*/ 2147483647 w 111"/>
              <a:gd name="T29" fmla="*/ 2147483647 h 95"/>
              <a:gd name="T30" fmla="*/ 2147483647 w 111"/>
              <a:gd name="T31" fmla="*/ 2147483647 h 95"/>
              <a:gd name="T32" fmla="*/ 2147483647 w 111"/>
              <a:gd name="T33" fmla="*/ 2147483647 h 95"/>
              <a:gd name="T34" fmla="*/ 2147483647 w 111"/>
              <a:gd name="T35" fmla="*/ 2147483647 h 95"/>
              <a:gd name="T36" fmla="*/ 2147483647 w 111"/>
              <a:gd name="T37" fmla="*/ 2147483647 h 95"/>
              <a:gd name="T38" fmla="*/ 2147483647 w 111"/>
              <a:gd name="T39" fmla="*/ 0 h 95"/>
              <a:gd name="T40" fmla="*/ 2147483647 w 111"/>
              <a:gd name="T41" fmla="*/ 2147483647 h 95"/>
              <a:gd name="T42" fmla="*/ 2147483647 w 111"/>
              <a:gd name="T43" fmla="*/ 2147483647 h 95"/>
              <a:gd name="T44" fmla="*/ 0 w 111"/>
              <a:gd name="T45" fmla="*/ 2147483647 h 95"/>
              <a:gd name="T46" fmla="*/ 0 w 111"/>
              <a:gd name="T47" fmla="*/ 2147483647 h 95"/>
              <a:gd name="T48" fmla="*/ 2147483647 w 111"/>
              <a:gd name="T49" fmla="*/ 2147483647 h 95"/>
              <a:gd name="T50" fmla="*/ 2147483647 w 111"/>
              <a:gd name="T51" fmla="*/ 2147483647 h 95"/>
              <a:gd name="T52" fmla="*/ 2147483647 w 111"/>
              <a:gd name="T53" fmla="*/ 2147483647 h 95"/>
              <a:gd name="T54" fmla="*/ 2147483647 w 111"/>
              <a:gd name="T55" fmla="*/ 2147483647 h 95"/>
              <a:gd name="T56" fmla="*/ 2147483647 w 111"/>
              <a:gd name="T57" fmla="*/ 2147483647 h 95"/>
              <a:gd name="T58" fmla="*/ 2147483647 w 111"/>
              <a:gd name="T59" fmla="*/ 2147483647 h 95"/>
              <a:gd name="T60" fmla="*/ 2147483647 w 111"/>
              <a:gd name="T61" fmla="*/ 0 h 9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1" h="95">
                <a:moveTo>
                  <a:pt x="17" y="86"/>
                </a:moveTo>
                <a:cubicBezTo>
                  <a:pt x="16" y="86"/>
                  <a:pt x="16" y="86"/>
                  <a:pt x="15" y="85"/>
                </a:cubicBezTo>
                <a:cubicBezTo>
                  <a:pt x="14" y="85"/>
                  <a:pt x="14" y="83"/>
                  <a:pt x="15" y="82"/>
                </a:cubicBezTo>
                <a:cubicBezTo>
                  <a:pt x="21" y="73"/>
                  <a:pt x="30" y="65"/>
                  <a:pt x="40" y="62"/>
                </a:cubicBezTo>
                <a:cubicBezTo>
                  <a:pt x="41" y="62"/>
                  <a:pt x="41" y="62"/>
                  <a:pt x="41" y="62"/>
                </a:cubicBezTo>
                <a:cubicBezTo>
                  <a:pt x="42" y="62"/>
                  <a:pt x="43" y="62"/>
                  <a:pt x="43" y="63"/>
                </a:cubicBezTo>
                <a:cubicBezTo>
                  <a:pt x="44" y="65"/>
                  <a:pt x="43" y="66"/>
                  <a:pt x="42" y="66"/>
                </a:cubicBezTo>
                <a:cubicBezTo>
                  <a:pt x="32" y="70"/>
                  <a:pt x="24" y="76"/>
                  <a:pt x="19" y="85"/>
                </a:cubicBezTo>
                <a:cubicBezTo>
                  <a:pt x="18" y="86"/>
                  <a:pt x="17" y="86"/>
                  <a:pt x="17" y="86"/>
                </a:cubicBezTo>
                <a:moveTo>
                  <a:pt x="45" y="47"/>
                </a:moveTo>
                <a:cubicBezTo>
                  <a:pt x="44" y="47"/>
                  <a:pt x="44" y="47"/>
                  <a:pt x="43" y="46"/>
                </a:cubicBezTo>
                <a:cubicBezTo>
                  <a:pt x="38" y="42"/>
                  <a:pt x="36" y="36"/>
                  <a:pt x="36" y="30"/>
                </a:cubicBezTo>
                <a:cubicBezTo>
                  <a:pt x="36" y="18"/>
                  <a:pt x="45" y="9"/>
                  <a:pt x="56" y="9"/>
                </a:cubicBezTo>
                <a:cubicBezTo>
                  <a:pt x="57" y="9"/>
                  <a:pt x="58" y="10"/>
                  <a:pt x="58" y="12"/>
                </a:cubicBezTo>
                <a:cubicBezTo>
                  <a:pt x="58" y="13"/>
                  <a:pt x="57" y="14"/>
                  <a:pt x="56" y="14"/>
                </a:cubicBezTo>
                <a:cubicBezTo>
                  <a:pt x="47" y="14"/>
                  <a:pt x="40" y="21"/>
                  <a:pt x="40" y="30"/>
                </a:cubicBezTo>
                <a:cubicBezTo>
                  <a:pt x="40" y="35"/>
                  <a:pt x="42" y="39"/>
                  <a:pt x="46" y="42"/>
                </a:cubicBezTo>
                <a:cubicBezTo>
                  <a:pt x="47" y="43"/>
                  <a:pt x="47" y="45"/>
                  <a:pt x="46" y="46"/>
                </a:cubicBezTo>
                <a:cubicBezTo>
                  <a:pt x="46" y="46"/>
                  <a:pt x="45" y="47"/>
                  <a:pt x="45" y="47"/>
                </a:cubicBezTo>
                <a:moveTo>
                  <a:pt x="56" y="0"/>
                </a:moveTo>
                <a:cubicBezTo>
                  <a:pt x="40" y="0"/>
                  <a:pt x="27" y="14"/>
                  <a:pt x="27" y="30"/>
                </a:cubicBezTo>
                <a:cubicBezTo>
                  <a:pt x="27" y="39"/>
                  <a:pt x="31" y="48"/>
                  <a:pt x="38" y="53"/>
                </a:cubicBezTo>
                <a:cubicBezTo>
                  <a:pt x="20" y="59"/>
                  <a:pt x="6" y="74"/>
                  <a:pt x="0" y="93"/>
                </a:cubicBezTo>
                <a:cubicBezTo>
                  <a:pt x="0" y="94"/>
                  <a:pt x="0" y="94"/>
                  <a:pt x="0" y="94"/>
                </a:cubicBezTo>
                <a:cubicBezTo>
                  <a:pt x="1" y="95"/>
                  <a:pt x="1" y="95"/>
                  <a:pt x="2" y="95"/>
                </a:cubicBezTo>
                <a:cubicBezTo>
                  <a:pt x="110" y="95"/>
                  <a:pt x="110" y="95"/>
                  <a:pt x="110" y="95"/>
                </a:cubicBezTo>
                <a:cubicBezTo>
                  <a:pt x="110" y="95"/>
                  <a:pt x="111" y="95"/>
                  <a:pt x="111" y="94"/>
                </a:cubicBezTo>
                <a:cubicBezTo>
                  <a:pt x="111" y="94"/>
                  <a:pt x="111" y="94"/>
                  <a:pt x="111" y="93"/>
                </a:cubicBezTo>
                <a:cubicBezTo>
                  <a:pt x="106" y="74"/>
                  <a:pt x="91" y="59"/>
                  <a:pt x="74" y="53"/>
                </a:cubicBezTo>
                <a:cubicBezTo>
                  <a:pt x="80" y="48"/>
                  <a:pt x="84" y="39"/>
                  <a:pt x="84" y="30"/>
                </a:cubicBezTo>
                <a:cubicBezTo>
                  <a:pt x="84" y="14"/>
                  <a:pt x="71" y="0"/>
                  <a:pt x="56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09" name="Freeform 31"/>
          <p:cNvSpPr>
            <a:spLocks noEditPoints="1"/>
          </p:cNvSpPr>
          <p:nvPr/>
        </p:nvSpPr>
        <p:spPr bwMode="auto">
          <a:xfrm>
            <a:off x="754063" y="3937000"/>
            <a:ext cx="423862" cy="450850"/>
          </a:xfrm>
          <a:custGeom>
            <a:avLst/>
            <a:gdLst>
              <a:gd name="T0" fmla="*/ 2147483647 w 137"/>
              <a:gd name="T1" fmla="*/ 2147483647 h 146"/>
              <a:gd name="T2" fmla="*/ 2147483647 w 137"/>
              <a:gd name="T3" fmla="*/ 2147483647 h 146"/>
              <a:gd name="T4" fmla="*/ 2147483647 w 137"/>
              <a:gd name="T5" fmla="*/ 2147483647 h 146"/>
              <a:gd name="T6" fmla="*/ 2147483647 w 137"/>
              <a:gd name="T7" fmla="*/ 2147483647 h 146"/>
              <a:gd name="T8" fmla="*/ 2147483647 w 137"/>
              <a:gd name="T9" fmla="*/ 2147483647 h 146"/>
              <a:gd name="T10" fmla="*/ 2147483647 w 137"/>
              <a:gd name="T11" fmla="*/ 2147483647 h 146"/>
              <a:gd name="T12" fmla="*/ 2147483647 w 137"/>
              <a:gd name="T13" fmla="*/ 2147483647 h 146"/>
              <a:gd name="T14" fmla="*/ 2147483647 w 137"/>
              <a:gd name="T15" fmla="*/ 2147483647 h 146"/>
              <a:gd name="T16" fmla="*/ 2147483647 w 137"/>
              <a:gd name="T17" fmla="*/ 2147483647 h 146"/>
              <a:gd name="T18" fmla="*/ 2147483647 w 137"/>
              <a:gd name="T19" fmla="*/ 2147483647 h 146"/>
              <a:gd name="T20" fmla="*/ 2147483647 w 137"/>
              <a:gd name="T21" fmla="*/ 2147483647 h 146"/>
              <a:gd name="T22" fmla="*/ 2147483647 w 137"/>
              <a:gd name="T23" fmla="*/ 2147483647 h 146"/>
              <a:gd name="T24" fmla="*/ 2147483647 w 137"/>
              <a:gd name="T25" fmla="*/ 2147483647 h 146"/>
              <a:gd name="T26" fmla="*/ 2147483647 w 137"/>
              <a:gd name="T27" fmla="*/ 2147483647 h 146"/>
              <a:gd name="T28" fmla="*/ 2147483647 w 137"/>
              <a:gd name="T29" fmla="*/ 2147483647 h 146"/>
              <a:gd name="T30" fmla="*/ 2147483647 w 137"/>
              <a:gd name="T31" fmla="*/ 2147483647 h 146"/>
              <a:gd name="T32" fmla="*/ 2147483647 w 137"/>
              <a:gd name="T33" fmla="*/ 2147483647 h 146"/>
              <a:gd name="T34" fmla="*/ 2147483647 w 137"/>
              <a:gd name="T35" fmla="*/ 2147483647 h 146"/>
              <a:gd name="T36" fmla="*/ 2147483647 w 137"/>
              <a:gd name="T37" fmla="*/ 2147483647 h 146"/>
              <a:gd name="T38" fmla="*/ 2147483647 w 137"/>
              <a:gd name="T39" fmla="*/ 2147483647 h 146"/>
              <a:gd name="T40" fmla="*/ 2147483647 w 137"/>
              <a:gd name="T41" fmla="*/ 2147483647 h 146"/>
              <a:gd name="T42" fmla="*/ 2147483647 w 137"/>
              <a:gd name="T43" fmla="*/ 2147483647 h 146"/>
              <a:gd name="T44" fmla="*/ 2147483647 w 137"/>
              <a:gd name="T45" fmla="*/ 2147483647 h 146"/>
              <a:gd name="T46" fmla="*/ 2147483647 w 137"/>
              <a:gd name="T47" fmla="*/ 2147483647 h 146"/>
              <a:gd name="T48" fmla="*/ 2147483647 w 137"/>
              <a:gd name="T49" fmla="*/ 2147483647 h 146"/>
              <a:gd name="T50" fmla="*/ 2147483647 w 137"/>
              <a:gd name="T51" fmla="*/ 2147483647 h 146"/>
              <a:gd name="T52" fmla="*/ 2147483647 w 137"/>
              <a:gd name="T53" fmla="*/ 2147483647 h 146"/>
              <a:gd name="T54" fmla="*/ 2147483647 w 137"/>
              <a:gd name="T55" fmla="*/ 2147483647 h 146"/>
              <a:gd name="T56" fmla="*/ 2147483647 w 137"/>
              <a:gd name="T57" fmla="*/ 2147483647 h 146"/>
              <a:gd name="T58" fmla="*/ 2147483647 w 137"/>
              <a:gd name="T59" fmla="*/ 2147483647 h 146"/>
              <a:gd name="T60" fmla="*/ 2147483647 w 137"/>
              <a:gd name="T61" fmla="*/ 2147483647 h 146"/>
              <a:gd name="T62" fmla="*/ 2147483647 w 137"/>
              <a:gd name="T63" fmla="*/ 2147483647 h 146"/>
              <a:gd name="T64" fmla="*/ 2147483647 w 137"/>
              <a:gd name="T65" fmla="*/ 2147483647 h 146"/>
              <a:gd name="T66" fmla="*/ 2147483647 w 137"/>
              <a:gd name="T67" fmla="*/ 2147483647 h 146"/>
              <a:gd name="T68" fmla="*/ 2147483647 w 137"/>
              <a:gd name="T69" fmla="*/ 0 h 146"/>
              <a:gd name="T70" fmla="*/ 2147483647 w 137"/>
              <a:gd name="T71" fmla="*/ 2147483647 h 146"/>
              <a:gd name="T72" fmla="*/ 2147483647 w 137"/>
              <a:gd name="T73" fmla="*/ 2147483647 h 146"/>
              <a:gd name="T74" fmla="*/ 2147483647 w 137"/>
              <a:gd name="T75" fmla="*/ 2147483647 h 146"/>
              <a:gd name="T76" fmla="*/ 2147483647 w 137"/>
              <a:gd name="T77" fmla="*/ 0 h 14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37" h="146">
                <a:moveTo>
                  <a:pt x="108" y="74"/>
                </a:moveTo>
                <a:cubicBezTo>
                  <a:pt x="86" y="80"/>
                  <a:pt x="86" y="80"/>
                  <a:pt x="86" y="80"/>
                </a:cubicBezTo>
                <a:cubicBezTo>
                  <a:pt x="86" y="101"/>
                  <a:pt x="86" y="101"/>
                  <a:pt x="86" y="101"/>
                </a:cubicBezTo>
                <a:cubicBezTo>
                  <a:pt x="96" y="95"/>
                  <a:pt x="103" y="85"/>
                  <a:pt x="108" y="74"/>
                </a:cubicBezTo>
                <a:moveTo>
                  <a:pt x="56" y="134"/>
                </a:moveTo>
                <a:cubicBezTo>
                  <a:pt x="55" y="134"/>
                  <a:pt x="55" y="133"/>
                  <a:pt x="55" y="132"/>
                </a:cubicBezTo>
                <a:cubicBezTo>
                  <a:pt x="55" y="130"/>
                  <a:pt x="56" y="127"/>
                  <a:pt x="58" y="125"/>
                </a:cubicBezTo>
                <a:cubicBezTo>
                  <a:pt x="61" y="124"/>
                  <a:pt x="63" y="123"/>
                  <a:pt x="67" y="123"/>
                </a:cubicBezTo>
                <a:cubicBezTo>
                  <a:pt x="68" y="123"/>
                  <a:pt x="68" y="123"/>
                  <a:pt x="68" y="124"/>
                </a:cubicBezTo>
                <a:cubicBezTo>
                  <a:pt x="68" y="125"/>
                  <a:pt x="68" y="126"/>
                  <a:pt x="67" y="126"/>
                </a:cubicBezTo>
                <a:cubicBezTo>
                  <a:pt x="64" y="126"/>
                  <a:pt x="62" y="127"/>
                  <a:pt x="60" y="128"/>
                </a:cubicBezTo>
                <a:cubicBezTo>
                  <a:pt x="59" y="129"/>
                  <a:pt x="58" y="131"/>
                  <a:pt x="58" y="132"/>
                </a:cubicBezTo>
                <a:cubicBezTo>
                  <a:pt x="58" y="133"/>
                  <a:pt x="57" y="134"/>
                  <a:pt x="56" y="134"/>
                </a:cubicBezTo>
                <a:moveTo>
                  <a:pt x="110" y="120"/>
                </a:moveTo>
                <a:cubicBezTo>
                  <a:pt x="109" y="120"/>
                  <a:pt x="109" y="119"/>
                  <a:pt x="109" y="118"/>
                </a:cubicBezTo>
                <a:cubicBezTo>
                  <a:pt x="109" y="115"/>
                  <a:pt x="110" y="113"/>
                  <a:pt x="112" y="111"/>
                </a:cubicBezTo>
                <a:cubicBezTo>
                  <a:pt x="115" y="109"/>
                  <a:pt x="117" y="108"/>
                  <a:pt x="121" y="108"/>
                </a:cubicBezTo>
                <a:cubicBezTo>
                  <a:pt x="122" y="108"/>
                  <a:pt x="122" y="109"/>
                  <a:pt x="122" y="110"/>
                </a:cubicBezTo>
                <a:cubicBezTo>
                  <a:pt x="122" y="111"/>
                  <a:pt x="122" y="112"/>
                  <a:pt x="121" y="112"/>
                </a:cubicBezTo>
                <a:cubicBezTo>
                  <a:pt x="121" y="112"/>
                  <a:pt x="121" y="112"/>
                  <a:pt x="121" y="112"/>
                </a:cubicBezTo>
                <a:cubicBezTo>
                  <a:pt x="118" y="112"/>
                  <a:pt x="116" y="113"/>
                  <a:pt x="114" y="114"/>
                </a:cubicBezTo>
                <a:cubicBezTo>
                  <a:pt x="113" y="115"/>
                  <a:pt x="112" y="116"/>
                  <a:pt x="112" y="118"/>
                </a:cubicBezTo>
                <a:cubicBezTo>
                  <a:pt x="112" y="119"/>
                  <a:pt x="111" y="120"/>
                  <a:pt x="110" y="120"/>
                </a:cubicBezTo>
                <a:moveTo>
                  <a:pt x="77" y="78"/>
                </a:moveTo>
                <a:cubicBezTo>
                  <a:pt x="76" y="78"/>
                  <a:pt x="75" y="78"/>
                  <a:pt x="75" y="77"/>
                </a:cubicBezTo>
                <a:cubicBezTo>
                  <a:pt x="75" y="74"/>
                  <a:pt x="77" y="71"/>
                  <a:pt x="80" y="70"/>
                </a:cubicBezTo>
                <a:cubicBezTo>
                  <a:pt x="80" y="70"/>
                  <a:pt x="80" y="70"/>
                  <a:pt x="81" y="70"/>
                </a:cubicBezTo>
                <a:cubicBezTo>
                  <a:pt x="81" y="70"/>
                  <a:pt x="82" y="71"/>
                  <a:pt x="82" y="72"/>
                </a:cubicBezTo>
                <a:cubicBezTo>
                  <a:pt x="83" y="72"/>
                  <a:pt x="82" y="73"/>
                  <a:pt x="81" y="74"/>
                </a:cubicBezTo>
                <a:cubicBezTo>
                  <a:pt x="80" y="74"/>
                  <a:pt x="79" y="75"/>
                  <a:pt x="79" y="77"/>
                </a:cubicBezTo>
                <a:cubicBezTo>
                  <a:pt x="79" y="78"/>
                  <a:pt x="78" y="78"/>
                  <a:pt x="77" y="78"/>
                </a:cubicBezTo>
                <a:moveTo>
                  <a:pt x="132" y="54"/>
                </a:moveTo>
                <a:cubicBezTo>
                  <a:pt x="131" y="54"/>
                  <a:pt x="131" y="54"/>
                  <a:pt x="130" y="54"/>
                </a:cubicBezTo>
                <a:cubicBezTo>
                  <a:pt x="76" y="69"/>
                  <a:pt x="76" y="69"/>
                  <a:pt x="76" y="69"/>
                </a:cubicBezTo>
                <a:cubicBezTo>
                  <a:pt x="74" y="70"/>
                  <a:pt x="73" y="72"/>
                  <a:pt x="73" y="74"/>
                </a:cubicBezTo>
                <a:cubicBezTo>
                  <a:pt x="73" y="120"/>
                  <a:pt x="73" y="120"/>
                  <a:pt x="73" y="120"/>
                </a:cubicBezTo>
                <a:cubicBezTo>
                  <a:pt x="71" y="119"/>
                  <a:pt x="69" y="119"/>
                  <a:pt x="67" y="119"/>
                </a:cubicBezTo>
                <a:cubicBezTo>
                  <a:pt x="58" y="119"/>
                  <a:pt x="51" y="125"/>
                  <a:pt x="51" y="132"/>
                </a:cubicBezTo>
                <a:cubicBezTo>
                  <a:pt x="51" y="140"/>
                  <a:pt x="58" y="146"/>
                  <a:pt x="67" y="146"/>
                </a:cubicBezTo>
                <a:cubicBezTo>
                  <a:pt x="75" y="146"/>
                  <a:pt x="82" y="140"/>
                  <a:pt x="82" y="133"/>
                </a:cubicBezTo>
                <a:cubicBezTo>
                  <a:pt x="82" y="132"/>
                  <a:pt x="82" y="132"/>
                  <a:pt x="82" y="131"/>
                </a:cubicBezTo>
                <a:cubicBezTo>
                  <a:pt x="82" y="78"/>
                  <a:pt x="82" y="78"/>
                  <a:pt x="82" y="78"/>
                </a:cubicBezTo>
                <a:cubicBezTo>
                  <a:pt x="127" y="65"/>
                  <a:pt x="127" y="65"/>
                  <a:pt x="127" y="65"/>
                </a:cubicBezTo>
                <a:cubicBezTo>
                  <a:pt x="127" y="106"/>
                  <a:pt x="127" y="106"/>
                  <a:pt x="127" y="106"/>
                </a:cubicBezTo>
                <a:cubicBezTo>
                  <a:pt x="125" y="105"/>
                  <a:pt x="123" y="105"/>
                  <a:pt x="121" y="105"/>
                </a:cubicBezTo>
                <a:cubicBezTo>
                  <a:pt x="112" y="105"/>
                  <a:pt x="105" y="111"/>
                  <a:pt x="105" y="118"/>
                </a:cubicBezTo>
                <a:cubicBezTo>
                  <a:pt x="105" y="126"/>
                  <a:pt x="112" y="132"/>
                  <a:pt x="121" y="132"/>
                </a:cubicBezTo>
                <a:cubicBezTo>
                  <a:pt x="129" y="132"/>
                  <a:pt x="136" y="126"/>
                  <a:pt x="136" y="118"/>
                </a:cubicBezTo>
                <a:cubicBezTo>
                  <a:pt x="136" y="118"/>
                  <a:pt x="136" y="118"/>
                  <a:pt x="136" y="118"/>
                </a:cubicBezTo>
                <a:cubicBezTo>
                  <a:pt x="136" y="117"/>
                  <a:pt x="137" y="116"/>
                  <a:pt x="137" y="116"/>
                </a:cubicBezTo>
                <a:cubicBezTo>
                  <a:pt x="137" y="59"/>
                  <a:pt x="137" y="59"/>
                  <a:pt x="137" y="59"/>
                </a:cubicBezTo>
                <a:cubicBezTo>
                  <a:pt x="137" y="57"/>
                  <a:pt x="136" y="56"/>
                  <a:pt x="135" y="55"/>
                </a:cubicBezTo>
                <a:cubicBezTo>
                  <a:pt x="134" y="54"/>
                  <a:pt x="133" y="54"/>
                  <a:pt x="132" y="54"/>
                </a:cubicBezTo>
                <a:moveTo>
                  <a:pt x="56" y="66"/>
                </a:moveTo>
                <a:cubicBezTo>
                  <a:pt x="49" y="66"/>
                  <a:pt x="44" y="61"/>
                  <a:pt x="44" y="55"/>
                </a:cubicBezTo>
                <a:cubicBezTo>
                  <a:pt x="44" y="49"/>
                  <a:pt x="49" y="44"/>
                  <a:pt x="56" y="44"/>
                </a:cubicBezTo>
                <a:cubicBezTo>
                  <a:pt x="62" y="44"/>
                  <a:pt x="67" y="49"/>
                  <a:pt x="67" y="55"/>
                </a:cubicBezTo>
                <a:cubicBezTo>
                  <a:pt x="67" y="61"/>
                  <a:pt x="62" y="66"/>
                  <a:pt x="56" y="66"/>
                </a:cubicBezTo>
                <a:moveTo>
                  <a:pt x="10" y="57"/>
                </a:moveTo>
                <a:cubicBezTo>
                  <a:pt x="9" y="57"/>
                  <a:pt x="8" y="57"/>
                  <a:pt x="8" y="56"/>
                </a:cubicBezTo>
                <a:cubicBezTo>
                  <a:pt x="8" y="55"/>
                  <a:pt x="8" y="55"/>
                  <a:pt x="8" y="55"/>
                </a:cubicBezTo>
                <a:cubicBezTo>
                  <a:pt x="8" y="29"/>
                  <a:pt x="29" y="8"/>
                  <a:pt x="55" y="8"/>
                </a:cubicBezTo>
                <a:cubicBezTo>
                  <a:pt x="55" y="8"/>
                  <a:pt x="55" y="8"/>
                  <a:pt x="55" y="8"/>
                </a:cubicBezTo>
                <a:cubicBezTo>
                  <a:pt x="56" y="8"/>
                  <a:pt x="57" y="9"/>
                  <a:pt x="57" y="10"/>
                </a:cubicBezTo>
                <a:cubicBezTo>
                  <a:pt x="57" y="11"/>
                  <a:pt x="56" y="11"/>
                  <a:pt x="55" y="11"/>
                </a:cubicBezTo>
                <a:cubicBezTo>
                  <a:pt x="31" y="12"/>
                  <a:pt x="12" y="31"/>
                  <a:pt x="12" y="55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57"/>
                  <a:pt x="11" y="57"/>
                  <a:pt x="10" y="57"/>
                </a:cubicBezTo>
                <a:cubicBezTo>
                  <a:pt x="10" y="57"/>
                  <a:pt x="10" y="57"/>
                  <a:pt x="10" y="57"/>
                </a:cubicBezTo>
                <a:moveTo>
                  <a:pt x="56" y="0"/>
                </a:moveTo>
                <a:cubicBezTo>
                  <a:pt x="25" y="0"/>
                  <a:pt x="0" y="25"/>
                  <a:pt x="0" y="55"/>
                </a:cubicBezTo>
                <a:cubicBezTo>
                  <a:pt x="0" y="86"/>
                  <a:pt x="25" y="111"/>
                  <a:pt x="56" y="111"/>
                </a:cubicBezTo>
                <a:cubicBezTo>
                  <a:pt x="60" y="111"/>
                  <a:pt x="65" y="110"/>
                  <a:pt x="69" y="109"/>
                </a:cubicBezTo>
                <a:cubicBezTo>
                  <a:pt x="69" y="74"/>
                  <a:pt x="69" y="74"/>
                  <a:pt x="69" y="74"/>
                </a:cubicBezTo>
                <a:cubicBezTo>
                  <a:pt x="69" y="70"/>
                  <a:pt x="72" y="67"/>
                  <a:pt x="75" y="66"/>
                </a:cubicBezTo>
                <a:cubicBezTo>
                  <a:pt x="111" y="56"/>
                  <a:pt x="111" y="56"/>
                  <a:pt x="111" y="56"/>
                </a:cubicBezTo>
                <a:cubicBezTo>
                  <a:pt x="111" y="55"/>
                  <a:pt x="111" y="55"/>
                  <a:pt x="111" y="55"/>
                </a:cubicBezTo>
                <a:cubicBezTo>
                  <a:pt x="111" y="25"/>
                  <a:pt x="86" y="0"/>
                  <a:pt x="56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10" name="Freeform 37"/>
          <p:cNvSpPr>
            <a:spLocks noEditPoints="1"/>
          </p:cNvSpPr>
          <p:nvPr/>
        </p:nvSpPr>
        <p:spPr bwMode="auto">
          <a:xfrm>
            <a:off x="4210050" y="3986213"/>
            <a:ext cx="371475" cy="350837"/>
          </a:xfrm>
          <a:custGeom>
            <a:avLst/>
            <a:gdLst>
              <a:gd name="T0" fmla="*/ 2147483647 w 121"/>
              <a:gd name="T1" fmla="*/ 2147483647 h 114"/>
              <a:gd name="T2" fmla="*/ 2147483647 w 121"/>
              <a:gd name="T3" fmla="*/ 2147483647 h 114"/>
              <a:gd name="T4" fmla="*/ 2147483647 w 121"/>
              <a:gd name="T5" fmla="*/ 2147483647 h 114"/>
              <a:gd name="T6" fmla="*/ 2147483647 w 121"/>
              <a:gd name="T7" fmla="*/ 2147483647 h 114"/>
              <a:gd name="T8" fmla="*/ 2147483647 w 121"/>
              <a:gd name="T9" fmla="*/ 2147483647 h 114"/>
              <a:gd name="T10" fmla="*/ 2147483647 w 121"/>
              <a:gd name="T11" fmla="*/ 2147483647 h 114"/>
              <a:gd name="T12" fmla="*/ 2147483647 w 121"/>
              <a:gd name="T13" fmla="*/ 2147483647 h 114"/>
              <a:gd name="T14" fmla="*/ 2147483647 w 121"/>
              <a:gd name="T15" fmla="*/ 2147483647 h 114"/>
              <a:gd name="T16" fmla="*/ 2147483647 w 121"/>
              <a:gd name="T17" fmla="*/ 2147483647 h 114"/>
              <a:gd name="T18" fmla="*/ 2147483647 w 121"/>
              <a:gd name="T19" fmla="*/ 2147483647 h 114"/>
              <a:gd name="T20" fmla="*/ 2147483647 w 121"/>
              <a:gd name="T21" fmla="*/ 2147483647 h 114"/>
              <a:gd name="T22" fmla="*/ 2147483647 w 121"/>
              <a:gd name="T23" fmla="*/ 2147483647 h 114"/>
              <a:gd name="T24" fmla="*/ 2147483647 w 121"/>
              <a:gd name="T25" fmla="*/ 2147483647 h 114"/>
              <a:gd name="T26" fmla="*/ 2147483647 w 121"/>
              <a:gd name="T27" fmla="*/ 2147483647 h 114"/>
              <a:gd name="T28" fmla="*/ 2147483647 w 121"/>
              <a:gd name="T29" fmla="*/ 2147483647 h 114"/>
              <a:gd name="T30" fmla="*/ 2147483647 w 121"/>
              <a:gd name="T31" fmla="*/ 2147483647 h 114"/>
              <a:gd name="T32" fmla="*/ 2147483647 w 121"/>
              <a:gd name="T33" fmla="*/ 2147483647 h 114"/>
              <a:gd name="T34" fmla="*/ 2147483647 w 121"/>
              <a:gd name="T35" fmla="*/ 2147483647 h 114"/>
              <a:gd name="T36" fmla="*/ 2147483647 w 121"/>
              <a:gd name="T37" fmla="*/ 2147483647 h 114"/>
              <a:gd name="T38" fmla="*/ 2147483647 w 121"/>
              <a:gd name="T39" fmla="*/ 2147483647 h 114"/>
              <a:gd name="T40" fmla="*/ 2147483647 w 121"/>
              <a:gd name="T41" fmla="*/ 2147483647 h 114"/>
              <a:gd name="T42" fmla="*/ 2147483647 w 121"/>
              <a:gd name="T43" fmla="*/ 2147483647 h 114"/>
              <a:gd name="T44" fmla="*/ 2147483647 w 121"/>
              <a:gd name="T45" fmla="*/ 2147483647 h 114"/>
              <a:gd name="T46" fmla="*/ 2147483647 w 121"/>
              <a:gd name="T47" fmla="*/ 2147483647 h 114"/>
              <a:gd name="T48" fmla="*/ 2147483647 w 121"/>
              <a:gd name="T49" fmla="*/ 2147483647 h 114"/>
              <a:gd name="T50" fmla="*/ 2147483647 w 121"/>
              <a:gd name="T51" fmla="*/ 2147483647 h 114"/>
              <a:gd name="T52" fmla="*/ 2147483647 w 121"/>
              <a:gd name="T53" fmla="*/ 2147483647 h 114"/>
              <a:gd name="T54" fmla="*/ 2147483647 w 121"/>
              <a:gd name="T55" fmla="*/ 2147483647 h 114"/>
              <a:gd name="T56" fmla="*/ 2147483647 w 121"/>
              <a:gd name="T57" fmla="*/ 2147483647 h 114"/>
              <a:gd name="T58" fmla="*/ 2147483647 w 121"/>
              <a:gd name="T59" fmla="*/ 2147483647 h 114"/>
              <a:gd name="T60" fmla="*/ 2147483647 w 121"/>
              <a:gd name="T61" fmla="*/ 2147483647 h 114"/>
              <a:gd name="T62" fmla="*/ 2147483647 w 121"/>
              <a:gd name="T63" fmla="*/ 2147483647 h 114"/>
              <a:gd name="T64" fmla="*/ 2147483647 w 121"/>
              <a:gd name="T65" fmla="*/ 2147483647 h 114"/>
              <a:gd name="T66" fmla="*/ 2147483647 w 121"/>
              <a:gd name="T67" fmla="*/ 0 h 114"/>
              <a:gd name="T68" fmla="*/ 2147483647 w 121"/>
              <a:gd name="T69" fmla="*/ 2147483647 h 114"/>
              <a:gd name="T70" fmla="*/ 2147483647 w 121"/>
              <a:gd name="T71" fmla="*/ 2147483647 h 114"/>
              <a:gd name="T72" fmla="*/ 0 w 121"/>
              <a:gd name="T73" fmla="*/ 2147483647 h 114"/>
              <a:gd name="T74" fmla="*/ 2147483647 w 121"/>
              <a:gd name="T75" fmla="*/ 2147483647 h 114"/>
              <a:gd name="T76" fmla="*/ 2147483647 w 121"/>
              <a:gd name="T77" fmla="*/ 2147483647 h 114"/>
              <a:gd name="T78" fmla="*/ 2147483647 w 121"/>
              <a:gd name="T79" fmla="*/ 2147483647 h 114"/>
              <a:gd name="T80" fmla="*/ 2147483647 w 121"/>
              <a:gd name="T81" fmla="*/ 0 h 11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21" h="114">
                <a:moveTo>
                  <a:pt x="74" y="42"/>
                </a:moveTo>
                <a:cubicBezTo>
                  <a:pt x="38" y="42"/>
                  <a:pt x="38" y="42"/>
                  <a:pt x="38" y="42"/>
                </a:cubicBezTo>
                <a:cubicBezTo>
                  <a:pt x="36" y="42"/>
                  <a:pt x="35" y="43"/>
                  <a:pt x="35" y="44"/>
                </a:cubicBezTo>
                <a:cubicBezTo>
                  <a:pt x="35" y="46"/>
                  <a:pt x="36" y="47"/>
                  <a:pt x="38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5" y="47"/>
                  <a:pt x="76" y="46"/>
                  <a:pt x="76" y="44"/>
                </a:cubicBezTo>
                <a:cubicBezTo>
                  <a:pt x="76" y="43"/>
                  <a:pt x="75" y="42"/>
                  <a:pt x="74" y="42"/>
                </a:cubicBezTo>
                <a:moveTo>
                  <a:pt x="87" y="32"/>
                </a:moveTo>
                <a:cubicBezTo>
                  <a:pt x="38" y="32"/>
                  <a:pt x="38" y="32"/>
                  <a:pt x="38" y="32"/>
                </a:cubicBezTo>
                <a:cubicBezTo>
                  <a:pt x="36" y="32"/>
                  <a:pt x="35" y="33"/>
                  <a:pt x="35" y="35"/>
                </a:cubicBezTo>
                <a:cubicBezTo>
                  <a:pt x="35" y="35"/>
                  <a:pt x="35" y="35"/>
                  <a:pt x="35" y="35"/>
                </a:cubicBezTo>
                <a:cubicBezTo>
                  <a:pt x="35" y="36"/>
                  <a:pt x="36" y="37"/>
                  <a:pt x="38" y="37"/>
                </a:cubicBezTo>
                <a:cubicBezTo>
                  <a:pt x="87" y="37"/>
                  <a:pt x="87" y="37"/>
                  <a:pt x="87" y="37"/>
                </a:cubicBezTo>
                <a:cubicBezTo>
                  <a:pt x="88" y="37"/>
                  <a:pt x="89" y="36"/>
                  <a:pt x="89" y="35"/>
                </a:cubicBezTo>
                <a:cubicBezTo>
                  <a:pt x="89" y="35"/>
                  <a:pt x="89" y="35"/>
                  <a:pt x="89" y="35"/>
                </a:cubicBezTo>
                <a:cubicBezTo>
                  <a:pt x="89" y="33"/>
                  <a:pt x="88" y="32"/>
                  <a:pt x="87" y="32"/>
                </a:cubicBezTo>
                <a:moveTo>
                  <a:pt x="87" y="22"/>
                </a:moveTo>
                <a:cubicBezTo>
                  <a:pt x="38" y="22"/>
                  <a:pt x="38" y="22"/>
                  <a:pt x="38" y="22"/>
                </a:cubicBezTo>
                <a:cubicBezTo>
                  <a:pt x="36" y="22"/>
                  <a:pt x="35" y="24"/>
                  <a:pt x="35" y="25"/>
                </a:cubicBezTo>
                <a:cubicBezTo>
                  <a:pt x="35" y="25"/>
                  <a:pt x="35" y="26"/>
                  <a:pt x="35" y="26"/>
                </a:cubicBezTo>
                <a:cubicBezTo>
                  <a:pt x="36" y="27"/>
                  <a:pt x="37" y="28"/>
                  <a:pt x="38" y="28"/>
                </a:cubicBezTo>
                <a:cubicBezTo>
                  <a:pt x="87" y="28"/>
                  <a:pt x="87" y="28"/>
                  <a:pt x="87" y="28"/>
                </a:cubicBezTo>
                <a:cubicBezTo>
                  <a:pt x="88" y="28"/>
                  <a:pt x="89" y="27"/>
                  <a:pt x="89" y="26"/>
                </a:cubicBezTo>
                <a:cubicBezTo>
                  <a:pt x="89" y="26"/>
                  <a:pt x="89" y="25"/>
                  <a:pt x="89" y="25"/>
                </a:cubicBezTo>
                <a:cubicBezTo>
                  <a:pt x="89" y="24"/>
                  <a:pt x="88" y="22"/>
                  <a:pt x="87" y="22"/>
                </a:cubicBezTo>
                <a:moveTo>
                  <a:pt x="19" y="105"/>
                </a:moveTo>
                <a:cubicBezTo>
                  <a:pt x="60" y="71"/>
                  <a:pt x="60" y="71"/>
                  <a:pt x="60" y="71"/>
                </a:cubicBezTo>
                <a:cubicBezTo>
                  <a:pt x="103" y="105"/>
                  <a:pt x="103" y="105"/>
                  <a:pt x="103" y="105"/>
                </a:cubicBezTo>
                <a:cubicBezTo>
                  <a:pt x="19" y="105"/>
                  <a:pt x="19" y="105"/>
                  <a:pt x="19" y="105"/>
                </a:cubicBezTo>
                <a:moveTo>
                  <a:pt x="9" y="100"/>
                </a:moveTo>
                <a:cubicBezTo>
                  <a:pt x="9" y="54"/>
                  <a:pt x="9" y="54"/>
                  <a:pt x="9" y="54"/>
                </a:cubicBezTo>
                <a:cubicBezTo>
                  <a:pt x="41" y="74"/>
                  <a:pt x="41" y="74"/>
                  <a:pt x="41" y="74"/>
                </a:cubicBezTo>
                <a:cubicBezTo>
                  <a:pt x="9" y="100"/>
                  <a:pt x="9" y="100"/>
                  <a:pt x="9" y="100"/>
                </a:cubicBezTo>
                <a:moveTo>
                  <a:pt x="112" y="99"/>
                </a:moveTo>
                <a:cubicBezTo>
                  <a:pt x="80" y="74"/>
                  <a:pt x="80" y="74"/>
                  <a:pt x="80" y="74"/>
                </a:cubicBezTo>
                <a:cubicBezTo>
                  <a:pt x="112" y="53"/>
                  <a:pt x="112" y="53"/>
                  <a:pt x="112" y="53"/>
                </a:cubicBezTo>
                <a:cubicBezTo>
                  <a:pt x="112" y="99"/>
                  <a:pt x="112" y="99"/>
                  <a:pt x="112" y="99"/>
                </a:cubicBezTo>
                <a:moveTo>
                  <a:pt x="16" y="48"/>
                </a:moveTo>
                <a:cubicBezTo>
                  <a:pt x="9" y="43"/>
                  <a:pt x="9" y="43"/>
                  <a:pt x="9" y="43"/>
                </a:cubicBezTo>
                <a:cubicBezTo>
                  <a:pt x="9" y="37"/>
                  <a:pt x="9" y="37"/>
                  <a:pt x="9" y="37"/>
                </a:cubicBezTo>
                <a:cubicBezTo>
                  <a:pt x="9" y="37"/>
                  <a:pt x="10" y="37"/>
                  <a:pt x="10" y="36"/>
                </a:cubicBezTo>
                <a:cubicBezTo>
                  <a:pt x="11" y="36"/>
                  <a:pt x="12" y="35"/>
                  <a:pt x="13" y="35"/>
                </a:cubicBezTo>
                <a:cubicBezTo>
                  <a:pt x="16" y="35"/>
                  <a:pt x="16" y="35"/>
                  <a:pt x="16" y="35"/>
                </a:cubicBezTo>
                <a:cubicBezTo>
                  <a:pt x="16" y="48"/>
                  <a:pt x="16" y="48"/>
                  <a:pt x="16" y="48"/>
                </a:cubicBezTo>
                <a:moveTo>
                  <a:pt x="105" y="47"/>
                </a:moveTo>
                <a:cubicBezTo>
                  <a:pt x="105" y="35"/>
                  <a:pt x="105" y="35"/>
                  <a:pt x="105" y="35"/>
                </a:cubicBezTo>
                <a:cubicBezTo>
                  <a:pt x="109" y="35"/>
                  <a:pt x="109" y="35"/>
                  <a:pt x="109" y="35"/>
                </a:cubicBezTo>
                <a:cubicBezTo>
                  <a:pt x="110" y="35"/>
                  <a:pt x="111" y="36"/>
                  <a:pt x="111" y="36"/>
                </a:cubicBezTo>
                <a:cubicBezTo>
                  <a:pt x="112" y="37"/>
                  <a:pt x="112" y="37"/>
                  <a:pt x="112" y="37"/>
                </a:cubicBezTo>
                <a:cubicBezTo>
                  <a:pt x="112" y="42"/>
                  <a:pt x="112" y="42"/>
                  <a:pt x="112" y="42"/>
                </a:cubicBezTo>
                <a:cubicBezTo>
                  <a:pt x="105" y="47"/>
                  <a:pt x="105" y="47"/>
                  <a:pt x="105" y="47"/>
                </a:cubicBezTo>
                <a:moveTo>
                  <a:pt x="48" y="68"/>
                </a:moveTo>
                <a:cubicBezTo>
                  <a:pt x="26" y="54"/>
                  <a:pt x="26" y="54"/>
                  <a:pt x="26" y="54"/>
                </a:cubicBezTo>
                <a:cubicBezTo>
                  <a:pt x="26" y="54"/>
                  <a:pt x="26" y="53"/>
                  <a:pt x="26" y="53"/>
                </a:cubicBezTo>
                <a:cubicBezTo>
                  <a:pt x="26" y="35"/>
                  <a:pt x="26" y="35"/>
                  <a:pt x="26" y="35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15"/>
                  <a:pt x="30" y="10"/>
                  <a:pt x="36" y="10"/>
                </a:cubicBezTo>
                <a:cubicBezTo>
                  <a:pt x="84" y="10"/>
                  <a:pt x="84" y="10"/>
                  <a:pt x="84" y="10"/>
                </a:cubicBezTo>
                <a:cubicBezTo>
                  <a:pt x="90" y="10"/>
                  <a:pt x="95" y="15"/>
                  <a:pt x="95" y="20"/>
                </a:cubicBezTo>
                <a:cubicBezTo>
                  <a:pt x="95" y="26"/>
                  <a:pt x="95" y="26"/>
                  <a:pt x="95" y="26"/>
                </a:cubicBezTo>
                <a:cubicBezTo>
                  <a:pt x="95" y="35"/>
                  <a:pt x="95" y="35"/>
                  <a:pt x="95" y="35"/>
                </a:cubicBezTo>
                <a:cubicBezTo>
                  <a:pt x="95" y="53"/>
                  <a:pt x="95" y="53"/>
                  <a:pt x="95" y="53"/>
                </a:cubicBezTo>
                <a:cubicBezTo>
                  <a:pt x="95" y="54"/>
                  <a:pt x="95" y="54"/>
                  <a:pt x="95" y="54"/>
                </a:cubicBezTo>
                <a:cubicBezTo>
                  <a:pt x="72" y="68"/>
                  <a:pt x="72" y="68"/>
                  <a:pt x="72" y="68"/>
                </a:cubicBezTo>
                <a:cubicBezTo>
                  <a:pt x="60" y="59"/>
                  <a:pt x="60" y="59"/>
                  <a:pt x="60" y="59"/>
                </a:cubicBezTo>
                <a:cubicBezTo>
                  <a:pt x="48" y="68"/>
                  <a:pt x="48" y="68"/>
                  <a:pt x="48" y="68"/>
                </a:cubicBezTo>
                <a:moveTo>
                  <a:pt x="84" y="0"/>
                </a:moveTo>
                <a:cubicBezTo>
                  <a:pt x="36" y="0"/>
                  <a:pt x="36" y="0"/>
                  <a:pt x="36" y="0"/>
                </a:cubicBezTo>
                <a:cubicBezTo>
                  <a:pt x="25" y="0"/>
                  <a:pt x="16" y="9"/>
                  <a:pt x="16" y="20"/>
                </a:cubicBezTo>
                <a:cubicBezTo>
                  <a:pt x="16" y="26"/>
                  <a:pt x="16" y="26"/>
                  <a:pt x="16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7" y="26"/>
                  <a:pt x="1" y="31"/>
                  <a:pt x="0" y="37"/>
                </a:cubicBezTo>
                <a:cubicBezTo>
                  <a:pt x="0" y="103"/>
                  <a:pt x="0" y="103"/>
                  <a:pt x="0" y="103"/>
                </a:cubicBezTo>
                <a:cubicBezTo>
                  <a:pt x="1" y="109"/>
                  <a:pt x="7" y="114"/>
                  <a:pt x="13" y="114"/>
                </a:cubicBezTo>
                <a:cubicBezTo>
                  <a:pt x="109" y="114"/>
                  <a:pt x="109" y="114"/>
                  <a:pt x="109" y="114"/>
                </a:cubicBezTo>
                <a:cubicBezTo>
                  <a:pt x="115" y="114"/>
                  <a:pt x="121" y="109"/>
                  <a:pt x="121" y="103"/>
                </a:cubicBezTo>
                <a:cubicBezTo>
                  <a:pt x="121" y="37"/>
                  <a:pt x="121" y="37"/>
                  <a:pt x="121" y="37"/>
                </a:cubicBezTo>
                <a:cubicBezTo>
                  <a:pt x="121" y="31"/>
                  <a:pt x="115" y="26"/>
                  <a:pt x="109" y="26"/>
                </a:cubicBezTo>
                <a:cubicBezTo>
                  <a:pt x="105" y="26"/>
                  <a:pt x="105" y="26"/>
                  <a:pt x="105" y="26"/>
                </a:cubicBezTo>
                <a:cubicBezTo>
                  <a:pt x="105" y="20"/>
                  <a:pt x="105" y="20"/>
                  <a:pt x="105" y="20"/>
                </a:cubicBezTo>
                <a:cubicBezTo>
                  <a:pt x="105" y="9"/>
                  <a:pt x="95" y="0"/>
                  <a:pt x="84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11" name="Freeform 38"/>
          <p:cNvSpPr>
            <a:spLocks noEditPoints="1"/>
          </p:cNvSpPr>
          <p:nvPr/>
        </p:nvSpPr>
        <p:spPr bwMode="auto">
          <a:xfrm>
            <a:off x="4940300" y="3987800"/>
            <a:ext cx="481013" cy="349250"/>
          </a:xfrm>
          <a:custGeom>
            <a:avLst/>
            <a:gdLst>
              <a:gd name="T0" fmla="*/ 2147483647 w 157"/>
              <a:gd name="T1" fmla="*/ 2147483647 h 113"/>
              <a:gd name="T2" fmla="*/ 2147483647 w 157"/>
              <a:gd name="T3" fmla="*/ 2147483647 h 113"/>
              <a:gd name="T4" fmla="*/ 2147483647 w 157"/>
              <a:gd name="T5" fmla="*/ 2147483647 h 113"/>
              <a:gd name="T6" fmla="*/ 2147483647 w 157"/>
              <a:gd name="T7" fmla="*/ 2147483647 h 113"/>
              <a:gd name="T8" fmla="*/ 2147483647 w 157"/>
              <a:gd name="T9" fmla="*/ 2147483647 h 113"/>
              <a:gd name="T10" fmla="*/ 2147483647 w 157"/>
              <a:gd name="T11" fmla="*/ 2147483647 h 113"/>
              <a:gd name="T12" fmla="*/ 2147483647 w 157"/>
              <a:gd name="T13" fmla="*/ 2147483647 h 113"/>
              <a:gd name="T14" fmla="*/ 2147483647 w 157"/>
              <a:gd name="T15" fmla="*/ 2147483647 h 113"/>
              <a:gd name="T16" fmla="*/ 2147483647 w 157"/>
              <a:gd name="T17" fmla="*/ 2147483647 h 113"/>
              <a:gd name="T18" fmla="*/ 2147483647 w 157"/>
              <a:gd name="T19" fmla="*/ 2147483647 h 113"/>
              <a:gd name="T20" fmla="*/ 2147483647 w 157"/>
              <a:gd name="T21" fmla="*/ 2147483647 h 113"/>
              <a:gd name="T22" fmla="*/ 2147483647 w 157"/>
              <a:gd name="T23" fmla="*/ 2147483647 h 113"/>
              <a:gd name="T24" fmla="*/ 2147483647 w 157"/>
              <a:gd name="T25" fmla="*/ 2147483647 h 113"/>
              <a:gd name="T26" fmla="*/ 2147483647 w 157"/>
              <a:gd name="T27" fmla="*/ 2147483647 h 113"/>
              <a:gd name="T28" fmla="*/ 2147483647 w 157"/>
              <a:gd name="T29" fmla="*/ 2147483647 h 113"/>
              <a:gd name="T30" fmla="*/ 2147483647 w 157"/>
              <a:gd name="T31" fmla="*/ 2147483647 h 113"/>
              <a:gd name="T32" fmla="*/ 2147483647 w 157"/>
              <a:gd name="T33" fmla="*/ 2147483647 h 113"/>
              <a:gd name="T34" fmla="*/ 2147483647 w 157"/>
              <a:gd name="T35" fmla="*/ 2147483647 h 113"/>
              <a:gd name="T36" fmla="*/ 2147483647 w 157"/>
              <a:gd name="T37" fmla="*/ 2147483647 h 113"/>
              <a:gd name="T38" fmla="*/ 2147483647 w 157"/>
              <a:gd name="T39" fmla="*/ 2147483647 h 113"/>
              <a:gd name="T40" fmla="*/ 2147483647 w 157"/>
              <a:gd name="T41" fmla="*/ 2147483647 h 113"/>
              <a:gd name="T42" fmla="*/ 2147483647 w 157"/>
              <a:gd name="T43" fmla="*/ 2147483647 h 113"/>
              <a:gd name="T44" fmla="*/ 2147483647 w 157"/>
              <a:gd name="T45" fmla="*/ 2147483647 h 113"/>
              <a:gd name="T46" fmla="*/ 2147483647 w 157"/>
              <a:gd name="T47" fmla="*/ 2147483647 h 113"/>
              <a:gd name="T48" fmla="*/ 2147483647 w 157"/>
              <a:gd name="T49" fmla="*/ 2147483647 h 113"/>
              <a:gd name="T50" fmla="*/ 2147483647 w 157"/>
              <a:gd name="T51" fmla="*/ 2147483647 h 113"/>
              <a:gd name="T52" fmla="*/ 2147483647 w 157"/>
              <a:gd name="T53" fmla="*/ 2147483647 h 113"/>
              <a:gd name="T54" fmla="*/ 2147483647 w 157"/>
              <a:gd name="T55" fmla="*/ 2147483647 h 113"/>
              <a:gd name="T56" fmla="*/ 2147483647 w 157"/>
              <a:gd name="T57" fmla="*/ 2147483647 h 113"/>
              <a:gd name="T58" fmla="*/ 2147483647 w 157"/>
              <a:gd name="T59" fmla="*/ 2147483647 h 113"/>
              <a:gd name="T60" fmla="*/ 2147483647 w 157"/>
              <a:gd name="T61" fmla="*/ 2147483647 h 113"/>
              <a:gd name="T62" fmla="*/ 2147483647 w 157"/>
              <a:gd name="T63" fmla="*/ 2147483647 h 113"/>
              <a:gd name="T64" fmla="*/ 2147483647 w 157"/>
              <a:gd name="T65" fmla="*/ 2147483647 h 113"/>
              <a:gd name="T66" fmla="*/ 2147483647 w 157"/>
              <a:gd name="T67" fmla="*/ 2147483647 h 113"/>
              <a:gd name="T68" fmla="*/ 2147483647 w 157"/>
              <a:gd name="T69" fmla="*/ 2147483647 h 113"/>
              <a:gd name="T70" fmla="*/ 2147483647 w 157"/>
              <a:gd name="T71" fmla="*/ 2147483647 h 113"/>
              <a:gd name="T72" fmla="*/ 2147483647 w 157"/>
              <a:gd name="T73" fmla="*/ 2147483647 h 113"/>
              <a:gd name="T74" fmla="*/ 2147483647 w 157"/>
              <a:gd name="T75" fmla="*/ 2147483647 h 113"/>
              <a:gd name="T76" fmla="*/ 2147483647 w 157"/>
              <a:gd name="T77" fmla="*/ 2147483647 h 113"/>
              <a:gd name="T78" fmla="*/ 2147483647 w 157"/>
              <a:gd name="T79" fmla="*/ 2147483647 h 113"/>
              <a:gd name="T80" fmla="*/ 2147483647 w 157"/>
              <a:gd name="T81" fmla="*/ 2147483647 h 113"/>
              <a:gd name="T82" fmla="*/ 2147483647 w 157"/>
              <a:gd name="T83" fmla="*/ 2147483647 h 113"/>
              <a:gd name="T84" fmla="*/ 2147483647 w 157"/>
              <a:gd name="T85" fmla="*/ 0 h 113"/>
              <a:gd name="T86" fmla="*/ 0 w 157"/>
              <a:gd name="T87" fmla="*/ 2147483647 h 113"/>
              <a:gd name="T88" fmla="*/ 2147483647 w 157"/>
              <a:gd name="T89" fmla="*/ 2147483647 h 113"/>
              <a:gd name="T90" fmla="*/ 2147483647 w 157"/>
              <a:gd name="T91" fmla="*/ 2147483647 h 113"/>
              <a:gd name="T92" fmla="*/ 2147483647 w 157"/>
              <a:gd name="T93" fmla="*/ 2147483647 h 113"/>
              <a:gd name="T94" fmla="*/ 2147483647 w 157"/>
              <a:gd name="T95" fmla="*/ 2147483647 h 113"/>
              <a:gd name="T96" fmla="*/ 2147483647 w 157"/>
              <a:gd name="T97" fmla="*/ 2147483647 h 113"/>
              <a:gd name="T98" fmla="*/ 2147483647 w 157"/>
              <a:gd name="T99" fmla="*/ 2147483647 h 113"/>
              <a:gd name="T100" fmla="*/ 2147483647 w 157"/>
              <a:gd name="T101" fmla="*/ 2147483647 h 11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57" h="113">
                <a:moveTo>
                  <a:pt x="128" y="90"/>
                </a:moveTo>
                <a:cubicBezTo>
                  <a:pt x="92" y="90"/>
                  <a:pt x="92" y="90"/>
                  <a:pt x="92" y="90"/>
                </a:cubicBezTo>
                <a:cubicBezTo>
                  <a:pt x="91" y="90"/>
                  <a:pt x="90" y="91"/>
                  <a:pt x="90" y="92"/>
                </a:cubicBezTo>
                <a:cubicBezTo>
                  <a:pt x="90" y="94"/>
                  <a:pt x="91" y="95"/>
                  <a:pt x="92" y="95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30" y="95"/>
                  <a:pt x="131" y="94"/>
                  <a:pt x="131" y="92"/>
                </a:cubicBezTo>
                <a:cubicBezTo>
                  <a:pt x="131" y="91"/>
                  <a:pt x="130" y="90"/>
                  <a:pt x="128" y="90"/>
                </a:cubicBezTo>
                <a:moveTo>
                  <a:pt x="142" y="80"/>
                </a:moveTo>
                <a:cubicBezTo>
                  <a:pt x="120" y="80"/>
                  <a:pt x="120" y="80"/>
                  <a:pt x="120" y="80"/>
                </a:cubicBezTo>
                <a:cubicBezTo>
                  <a:pt x="114" y="80"/>
                  <a:pt x="114" y="80"/>
                  <a:pt x="114" y="80"/>
                </a:cubicBezTo>
                <a:cubicBezTo>
                  <a:pt x="111" y="80"/>
                  <a:pt x="111" y="80"/>
                  <a:pt x="111" y="80"/>
                </a:cubicBezTo>
                <a:cubicBezTo>
                  <a:pt x="92" y="80"/>
                  <a:pt x="92" y="80"/>
                  <a:pt x="92" y="80"/>
                </a:cubicBezTo>
                <a:cubicBezTo>
                  <a:pt x="91" y="80"/>
                  <a:pt x="90" y="81"/>
                  <a:pt x="90" y="83"/>
                </a:cubicBezTo>
                <a:cubicBezTo>
                  <a:pt x="90" y="84"/>
                  <a:pt x="91" y="86"/>
                  <a:pt x="92" y="86"/>
                </a:cubicBezTo>
                <a:cubicBezTo>
                  <a:pt x="116" y="86"/>
                  <a:pt x="116" y="86"/>
                  <a:pt x="116" y="86"/>
                </a:cubicBezTo>
                <a:cubicBezTo>
                  <a:pt x="142" y="86"/>
                  <a:pt x="142" y="86"/>
                  <a:pt x="142" y="86"/>
                </a:cubicBezTo>
                <a:cubicBezTo>
                  <a:pt x="143" y="86"/>
                  <a:pt x="144" y="84"/>
                  <a:pt x="144" y="83"/>
                </a:cubicBezTo>
                <a:cubicBezTo>
                  <a:pt x="144" y="81"/>
                  <a:pt x="143" y="80"/>
                  <a:pt x="142" y="80"/>
                </a:cubicBezTo>
                <a:moveTo>
                  <a:pt x="142" y="71"/>
                </a:moveTo>
                <a:cubicBezTo>
                  <a:pt x="121" y="71"/>
                  <a:pt x="121" y="71"/>
                  <a:pt x="121" y="71"/>
                </a:cubicBezTo>
                <a:cubicBezTo>
                  <a:pt x="114" y="71"/>
                  <a:pt x="114" y="71"/>
                  <a:pt x="114" y="71"/>
                </a:cubicBezTo>
                <a:cubicBezTo>
                  <a:pt x="112" y="71"/>
                  <a:pt x="112" y="71"/>
                  <a:pt x="112" y="71"/>
                </a:cubicBezTo>
                <a:cubicBezTo>
                  <a:pt x="97" y="71"/>
                  <a:pt x="97" y="71"/>
                  <a:pt x="97" y="71"/>
                </a:cubicBezTo>
                <a:cubicBezTo>
                  <a:pt x="92" y="71"/>
                  <a:pt x="92" y="71"/>
                  <a:pt x="92" y="71"/>
                </a:cubicBezTo>
                <a:cubicBezTo>
                  <a:pt x="91" y="71"/>
                  <a:pt x="90" y="72"/>
                  <a:pt x="90" y="73"/>
                </a:cubicBezTo>
                <a:cubicBezTo>
                  <a:pt x="90" y="75"/>
                  <a:pt x="91" y="76"/>
                  <a:pt x="92" y="76"/>
                </a:cubicBezTo>
                <a:cubicBezTo>
                  <a:pt x="105" y="76"/>
                  <a:pt x="105" y="76"/>
                  <a:pt x="105" y="76"/>
                </a:cubicBezTo>
                <a:cubicBezTo>
                  <a:pt x="112" y="76"/>
                  <a:pt x="112" y="76"/>
                  <a:pt x="112" y="76"/>
                </a:cubicBezTo>
                <a:cubicBezTo>
                  <a:pt x="117" y="76"/>
                  <a:pt x="117" y="76"/>
                  <a:pt x="117" y="76"/>
                </a:cubicBezTo>
                <a:cubicBezTo>
                  <a:pt x="121" y="76"/>
                  <a:pt x="121" y="76"/>
                  <a:pt x="121" y="76"/>
                </a:cubicBezTo>
                <a:cubicBezTo>
                  <a:pt x="142" y="76"/>
                  <a:pt x="142" y="76"/>
                  <a:pt x="142" y="76"/>
                </a:cubicBezTo>
                <a:cubicBezTo>
                  <a:pt x="143" y="76"/>
                  <a:pt x="144" y="75"/>
                  <a:pt x="144" y="73"/>
                </a:cubicBezTo>
                <a:cubicBezTo>
                  <a:pt x="144" y="72"/>
                  <a:pt x="143" y="71"/>
                  <a:pt x="142" y="71"/>
                </a:cubicBezTo>
                <a:moveTo>
                  <a:pt x="85" y="59"/>
                </a:moveTo>
                <a:cubicBezTo>
                  <a:pt x="98" y="59"/>
                  <a:pt x="98" y="59"/>
                  <a:pt x="98" y="59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145" y="59"/>
                  <a:pt x="145" y="59"/>
                  <a:pt x="145" y="59"/>
                </a:cubicBezTo>
                <a:cubicBezTo>
                  <a:pt x="145" y="59"/>
                  <a:pt x="145" y="59"/>
                  <a:pt x="145" y="59"/>
                </a:cubicBezTo>
                <a:cubicBezTo>
                  <a:pt x="147" y="59"/>
                  <a:pt x="148" y="60"/>
                  <a:pt x="149" y="60"/>
                </a:cubicBezTo>
                <a:cubicBezTo>
                  <a:pt x="150" y="61"/>
                  <a:pt x="150" y="61"/>
                  <a:pt x="150" y="61"/>
                </a:cubicBezTo>
                <a:cubicBezTo>
                  <a:pt x="150" y="104"/>
                  <a:pt x="150" y="104"/>
                  <a:pt x="150" y="104"/>
                </a:cubicBezTo>
                <a:cubicBezTo>
                  <a:pt x="150" y="104"/>
                  <a:pt x="150" y="104"/>
                  <a:pt x="149" y="105"/>
                </a:cubicBezTo>
                <a:cubicBezTo>
                  <a:pt x="148" y="106"/>
                  <a:pt x="147" y="106"/>
                  <a:pt x="145" y="106"/>
                </a:cubicBezTo>
                <a:cubicBezTo>
                  <a:pt x="145" y="106"/>
                  <a:pt x="145" y="106"/>
                  <a:pt x="145" y="106"/>
                </a:cubicBezTo>
                <a:cubicBezTo>
                  <a:pt x="85" y="106"/>
                  <a:pt x="85" y="106"/>
                  <a:pt x="85" y="106"/>
                </a:cubicBezTo>
                <a:cubicBezTo>
                  <a:pt x="85" y="106"/>
                  <a:pt x="85" y="106"/>
                  <a:pt x="85" y="106"/>
                </a:cubicBezTo>
                <a:cubicBezTo>
                  <a:pt x="84" y="106"/>
                  <a:pt x="82" y="106"/>
                  <a:pt x="81" y="105"/>
                </a:cubicBezTo>
                <a:cubicBezTo>
                  <a:pt x="81" y="104"/>
                  <a:pt x="81" y="104"/>
                  <a:pt x="81" y="104"/>
                </a:cubicBezTo>
                <a:cubicBezTo>
                  <a:pt x="81" y="88"/>
                  <a:pt x="81" y="88"/>
                  <a:pt x="81" y="88"/>
                </a:cubicBezTo>
                <a:cubicBezTo>
                  <a:pt x="81" y="79"/>
                  <a:pt x="81" y="79"/>
                  <a:pt x="81" y="79"/>
                </a:cubicBezTo>
                <a:cubicBezTo>
                  <a:pt x="81" y="61"/>
                  <a:pt x="81" y="61"/>
                  <a:pt x="81" y="61"/>
                </a:cubicBezTo>
                <a:cubicBezTo>
                  <a:pt x="81" y="61"/>
                  <a:pt x="81" y="61"/>
                  <a:pt x="81" y="60"/>
                </a:cubicBezTo>
                <a:cubicBezTo>
                  <a:pt x="82" y="60"/>
                  <a:pt x="82" y="60"/>
                  <a:pt x="82" y="60"/>
                </a:cubicBezTo>
                <a:cubicBezTo>
                  <a:pt x="83" y="60"/>
                  <a:pt x="84" y="59"/>
                  <a:pt x="85" y="59"/>
                </a:cubicBezTo>
                <a:cubicBezTo>
                  <a:pt x="85" y="59"/>
                  <a:pt x="85" y="59"/>
                  <a:pt x="85" y="59"/>
                </a:cubicBezTo>
                <a:moveTo>
                  <a:pt x="13" y="79"/>
                </a:moveTo>
                <a:cubicBezTo>
                  <a:pt x="12" y="79"/>
                  <a:pt x="11" y="79"/>
                  <a:pt x="11" y="79"/>
                </a:cubicBezTo>
                <a:cubicBezTo>
                  <a:pt x="50" y="51"/>
                  <a:pt x="50" y="51"/>
                  <a:pt x="50" y="51"/>
                </a:cubicBezTo>
                <a:cubicBezTo>
                  <a:pt x="61" y="60"/>
                  <a:pt x="61" y="60"/>
                  <a:pt x="61" y="60"/>
                </a:cubicBezTo>
                <a:cubicBezTo>
                  <a:pt x="71" y="52"/>
                  <a:pt x="71" y="52"/>
                  <a:pt x="71" y="52"/>
                </a:cubicBezTo>
                <a:cubicBezTo>
                  <a:pt x="76" y="56"/>
                  <a:pt x="76" y="56"/>
                  <a:pt x="76" y="56"/>
                </a:cubicBezTo>
                <a:cubicBezTo>
                  <a:pt x="75" y="57"/>
                  <a:pt x="74" y="59"/>
                  <a:pt x="74" y="61"/>
                </a:cubicBezTo>
                <a:cubicBezTo>
                  <a:pt x="74" y="79"/>
                  <a:pt x="74" y="79"/>
                  <a:pt x="74" y="79"/>
                </a:cubicBezTo>
                <a:cubicBezTo>
                  <a:pt x="13" y="79"/>
                  <a:pt x="13" y="79"/>
                  <a:pt x="13" y="79"/>
                </a:cubicBezTo>
                <a:moveTo>
                  <a:pt x="9" y="68"/>
                </a:moveTo>
                <a:cubicBezTo>
                  <a:pt x="9" y="21"/>
                  <a:pt x="9" y="21"/>
                  <a:pt x="9" y="21"/>
                </a:cubicBezTo>
                <a:cubicBezTo>
                  <a:pt x="41" y="45"/>
                  <a:pt x="41" y="45"/>
                  <a:pt x="41" y="45"/>
                </a:cubicBezTo>
                <a:cubicBezTo>
                  <a:pt x="9" y="68"/>
                  <a:pt x="9" y="68"/>
                  <a:pt x="9" y="68"/>
                </a:cubicBezTo>
                <a:moveTo>
                  <a:pt x="89" y="53"/>
                </a:moveTo>
                <a:cubicBezTo>
                  <a:pt x="79" y="46"/>
                  <a:pt x="79" y="46"/>
                  <a:pt x="79" y="46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53"/>
                  <a:pt x="112" y="53"/>
                  <a:pt x="112" y="53"/>
                </a:cubicBezTo>
                <a:cubicBezTo>
                  <a:pt x="89" y="53"/>
                  <a:pt x="89" y="53"/>
                  <a:pt x="89" y="53"/>
                </a:cubicBezTo>
                <a:moveTo>
                  <a:pt x="61" y="47"/>
                </a:moveTo>
                <a:cubicBezTo>
                  <a:pt x="11" y="10"/>
                  <a:pt x="11" y="10"/>
                  <a:pt x="11" y="10"/>
                </a:cubicBezTo>
                <a:cubicBezTo>
                  <a:pt x="11" y="9"/>
                  <a:pt x="12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09" y="9"/>
                  <a:pt x="109" y="9"/>
                  <a:pt x="109" y="9"/>
                </a:cubicBezTo>
                <a:cubicBezTo>
                  <a:pt x="109" y="9"/>
                  <a:pt x="110" y="9"/>
                  <a:pt x="111" y="10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71" y="40"/>
                  <a:pt x="71" y="40"/>
                  <a:pt x="71" y="40"/>
                </a:cubicBezTo>
                <a:cubicBezTo>
                  <a:pt x="71" y="40"/>
                  <a:pt x="71" y="40"/>
                  <a:pt x="71" y="40"/>
                </a:cubicBezTo>
                <a:cubicBezTo>
                  <a:pt x="71" y="40"/>
                  <a:pt x="71" y="40"/>
                  <a:pt x="71" y="40"/>
                </a:cubicBezTo>
                <a:cubicBezTo>
                  <a:pt x="61" y="47"/>
                  <a:pt x="61" y="47"/>
                  <a:pt x="61" y="47"/>
                </a:cubicBezTo>
                <a:moveTo>
                  <a:pt x="109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1" y="5"/>
                  <a:pt x="0" y="11"/>
                </a:cubicBezTo>
                <a:cubicBezTo>
                  <a:pt x="0" y="77"/>
                  <a:pt x="0" y="77"/>
                  <a:pt x="0" y="77"/>
                </a:cubicBezTo>
                <a:cubicBezTo>
                  <a:pt x="1" y="84"/>
                  <a:pt x="6" y="88"/>
                  <a:pt x="13" y="88"/>
                </a:cubicBezTo>
                <a:cubicBezTo>
                  <a:pt x="74" y="88"/>
                  <a:pt x="74" y="88"/>
                  <a:pt x="74" y="88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4" y="107"/>
                  <a:pt x="75" y="109"/>
                  <a:pt x="78" y="111"/>
                </a:cubicBezTo>
                <a:cubicBezTo>
                  <a:pt x="80" y="112"/>
                  <a:pt x="82" y="113"/>
                  <a:pt x="85" y="113"/>
                </a:cubicBezTo>
                <a:cubicBezTo>
                  <a:pt x="145" y="113"/>
                  <a:pt x="145" y="113"/>
                  <a:pt x="145" y="113"/>
                </a:cubicBezTo>
                <a:cubicBezTo>
                  <a:pt x="148" y="113"/>
                  <a:pt x="151" y="112"/>
                  <a:pt x="153" y="111"/>
                </a:cubicBezTo>
                <a:cubicBezTo>
                  <a:pt x="155" y="109"/>
                  <a:pt x="157" y="107"/>
                  <a:pt x="157" y="104"/>
                </a:cubicBezTo>
                <a:cubicBezTo>
                  <a:pt x="157" y="61"/>
                  <a:pt x="157" y="61"/>
                  <a:pt x="157" y="61"/>
                </a:cubicBezTo>
                <a:cubicBezTo>
                  <a:pt x="157" y="59"/>
                  <a:pt x="155" y="56"/>
                  <a:pt x="153" y="55"/>
                </a:cubicBezTo>
                <a:cubicBezTo>
                  <a:pt x="151" y="53"/>
                  <a:pt x="148" y="53"/>
                  <a:pt x="145" y="53"/>
                </a:cubicBezTo>
                <a:cubicBezTo>
                  <a:pt x="121" y="53"/>
                  <a:pt x="121" y="53"/>
                  <a:pt x="121" y="53"/>
                </a:cubicBezTo>
                <a:cubicBezTo>
                  <a:pt x="121" y="11"/>
                  <a:pt x="121" y="11"/>
                  <a:pt x="121" y="11"/>
                </a:cubicBezTo>
                <a:cubicBezTo>
                  <a:pt x="121" y="5"/>
                  <a:pt x="115" y="0"/>
                  <a:pt x="109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12" name="Freeform 39"/>
          <p:cNvSpPr>
            <a:spLocks noEditPoints="1"/>
          </p:cNvSpPr>
          <p:nvPr/>
        </p:nvSpPr>
        <p:spPr bwMode="auto">
          <a:xfrm>
            <a:off x="5780088" y="3983038"/>
            <a:ext cx="415925" cy="357187"/>
          </a:xfrm>
          <a:custGeom>
            <a:avLst/>
            <a:gdLst>
              <a:gd name="T0" fmla="*/ 2147483647 w 135"/>
              <a:gd name="T1" fmla="*/ 2147483647 h 116"/>
              <a:gd name="T2" fmla="*/ 2147483647 w 135"/>
              <a:gd name="T3" fmla="*/ 2147483647 h 116"/>
              <a:gd name="T4" fmla="*/ 2147483647 w 135"/>
              <a:gd name="T5" fmla="*/ 2147483647 h 116"/>
              <a:gd name="T6" fmla="*/ 2147483647 w 135"/>
              <a:gd name="T7" fmla="*/ 2147483647 h 116"/>
              <a:gd name="T8" fmla="*/ 2147483647 w 135"/>
              <a:gd name="T9" fmla="*/ 2147483647 h 116"/>
              <a:gd name="T10" fmla="*/ 2147483647 w 135"/>
              <a:gd name="T11" fmla="*/ 2147483647 h 116"/>
              <a:gd name="T12" fmla="*/ 2147483647 w 135"/>
              <a:gd name="T13" fmla="*/ 2147483647 h 116"/>
              <a:gd name="T14" fmla="*/ 2147483647 w 135"/>
              <a:gd name="T15" fmla="*/ 2147483647 h 116"/>
              <a:gd name="T16" fmla="*/ 2147483647 w 135"/>
              <a:gd name="T17" fmla="*/ 2147483647 h 116"/>
              <a:gd name="T18" fmla="*/ 2147483647 w 135"/>
              <a:gd name="T19" fmla="*/ 2147483647 h 116"/>
              <a:gd name="T20" fmla="*/ 2147483647 w 135"/>
              <a:gd name="T21" fmla="*/ 2147483647 h 116"/>
              <a:gd name="T22" fmla="*/ 2147483647 w 135"/>
              <a:gd name="T23" fmla="*/ 2147483647 h 116"/>
              <a:gd name="T24" fmla="*/ 2147483647 w 135"/>
              <a:gd name="T25" fmla="*/ 2147483647 h 116"/>
              <a:gd name="T26" fmla="*/ 2147483647 w 135"/>
              <a:gd name="T27" fmla="*/ 2147483647 h 116"/>
              <a:gd name="T28" fmla="*/ 2147483647 w 135"/>
              <a:gd name="T29" fmla="*/ 2147483647 h 116"/>
              <a:gd name="T30" fmla="*/ 2147483647 w 135"/>
              <a:gd name="T31" fmla="*/ 2147483647 h 116"/>
              <a:gd name="T32" fmla="*/ 2147483647 w 135"/>
              <a:gd name="T33" fmla="*/ 2147483647 h 116"/>
              <a:gd name="T34" fmla="*/ 2147483647 w 135"/>
              <a:gd name="T35" fmla="*/ 2147483647 h 116"/>
              <a:gd name="T36" fmla="*/ 2147483647 w 135"/>
              <a:gd name="T37" fmla="*/ 2147483647 h 116"/>
              <a:gd name="T38" fmla="*/ 2147483647 w 135"/>
              <a:gd name="T39" fmla="*/ 2147483647 h 116"/>
              <a:gd name="T40" fmla="*/ 2147483647 w 135"/>
              <a:gd name="T41" fmla="*/ 2147483647 h 116"/>
              <a:gd name="T42" fmla="*/ 2147483647 w 135"/>
              <a:gd name="T43" fmla="*/ 2147483647 h 116"/>
              <a:gd name="T44" fmla="*/ 2147483647 w 135"/>
              <a:gd name="T45" fmla="*/ 2147483647 h 116"/>
              <a:gd name="T46" fmla="*/ 2147483647 w 135"/>
              <a:gd name="T47" fmla="*/ 2147483647 h 116"/>
              <a:gd name="T48" fmla="*/ 2147483647 w 135"/>
              <a:gd name="T49" fmla="*/ 2147483647 h 116"/>
              <a:gd name="T50" fmla="*/ 2147483647 w 135"/>
              <a:gd name="T51" fmla="*/ 2147483647 h 116"/>
              <a:gd name="T52" fmla="*/ 2147483647 w 135"/>
              <a:gd name="T53" fmla="*/ 2147483647 h 116"/>
              <a:gd name="T54" fmla="*/ 2147483647 w 135"/>
              <a:gd name="T55" fmla="*/ 2147483647 h 116"/>
              <a:gd name="T56" fmla="*/ 2147483647 w 135"/>
              <a:gd name="T57" fmla="*/ 2147483647 h 116"/>
              <a:gd name="T58" fmla="*/ 2147483647 w 135"/>
              <a:gd name="T59" fmla="*/ 2147483647 h 116"/>
              <a:gd name="T60" fmla="*/ 2147483647 w 135"/>
              <a:gd name="T61" fmla="*/ 0 h 116"/>
              <a:gd name="T62" fmla="*/ 2147483647 w 135"/>
              <a:gd name="T63" fmla="*/ 2147483647 h 116"/>
              <a:gd name="T64" fmla="*/ 2147483647 w 135"/>
              <a:gd name="T65" fmla="*/ 2147483647 h 116"/>
              <a:gd name="T66" fmla="*/ 0 w 135"/>
              <a:gd name="T67" fmla="*/ 2147483647 h 116"/>
              <a:gd name="T68" fmla="*/ 2147483647 w 135"/>
              <a:gd name="T69" fmla="*/ 2147483647 h 116"/>
              <a:gd name="T70" fmla="*/ 2147483647 w 135"/>
              <a:gd name="T71" fmla="*/ 2147483647 h 116"/>
              <a:gd name="T72" fmla="*/ 2147483647 w 135"/>
              <a:gd name="T73" fmla="*/ 2147483647 h 116"/>
              <a:gd name="T74" fmla="*/ 2147483647 w 135"/>
              <a:gd name="T75" fmla="*/ 2147483647 h 116"/>
              <a:gd name="T76" fmla="*/ 2147483647 w 135"/>
              <a:gd name="T77" fmla="*/ 2147483647 h 116"/>
              <a:gd name="T78" fmla="*/ 2147483647 w 135"/>
              <a:gd name="T79" fmla="*/ 2147483647 h 116"/>
              <a:gd name="T80" fmla="*/ 2147483647 w 135"/>
              <a:gd name="T81" fmla="*/ 0 h 11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116">
                <a:moveTo>
                  <a:pt x="80" y="69"/>
                </a:moveTo>
                <a:cubicBezTo>
                  <a:pt x="20" y="69"/>
                  <a:pt x="20" y="69"/>
                  <a:pt x="20" y="69"/>
                </a:cubicBezTo>
                <a:cubicBezTo>
                  <a:pt x="19" y="69"/>
                  <a:pt x="17" y="70"/>
                  <a:pt x="17" y="71"/>
                </a:cubicBezTo>
                <a:cubicBezTo>
                  <a:pt x="17" y="73"/>
                  <a:pt x="19" y="74"/>
                  <a:pt x="20" y="74"/>
                </a:cubicBezTo>
                <a:cubicBezTo>
                  <a:pt x="80" y="74"/>
                  <a:pt x="80" y="74"/>
                  <a:pt x="80" y="74"/>
                </a:cubicBezTo>
                <a:cubicBezTo>
                  <a:pt x="82" y="74"/>
                  <a:pt x="83" y="73"/>
                  <a:pt x="83" y="71"/>
                </a:cubicBezTo>
                <a:cubicBezTo>
                  <a:pt x="83" y="70"/>
                  <a:pt x="82" y="69"/>
                  <a:pt x="80" y="69"/>
                </a:cubicBezTo>
                <a:moveTo>
                  <a:pt x="93" y="56"/>
                </a:moveTo>
                <a:cubicBezTo>
                  <a:pt x="20" y="56"/>
                  <a:pt x="20" y="56"/>
                  <a:pt x="20" y="56"/>
                </a:cubicBezTo>
                <a:cubicBezTo>
                  <a:pt x="19" y="56"/>
                  <a:pt x="17" y="58"/>
                  <a:pt x="17" y="59"/>
                </a:cubicBezTo>
                <a:cubicBezTo>
                  <a:pt x="17" y="61"/>
                  <a:pt x="19" y="62"/>
                  <a:pt x="20" y="62"/>
                </a:cubicBezTo>
                <a:cubicBezTo>
                  <a:pt x="93" y="62"/>
                  <a:pt x="93" y="62"/>
                  <a:pt x="93" y="62"/>
                </a:cubicBezTo>
                <a:cubicBezTo>
                  <a:pt x="95" y="62"/>
                  <a:pt x="96" y="61"/>
                  <a:pt x="96" y="59"/>
                </a:cubicBezTo>
                <a:cubicBezTo>
                  <a:pt x="96" y="58"/>
                  <a:pt x="95" y="56"/>
                  <a:pt x="93" y="56"/>
                </a:cubicBezTo>
                <a:moveTo>
                  <a:pt x="93" y="44"/>
                </a:moveTo>
                <a:cubicBezTo>
                  <a:pt x="20" y="44"/>
                  <a:pt x="20" y="44"/>
                  <a:pt x="20" y="44"/>
                </a:cubicBezTo>
                <a:cubicBezTo>
                  <a:pt x="19" y="44"/>
                  <a:pt x="17" y="45"/>
                  <a:pt x="17" y="47"/>
                </a:cubicBezTo>
                <a:cubicBezTo>
                  <a:pt x="17" y="48"/>
                  <a:pt x="19" y="49"/>
                  <a:pt x="20" y="49"/>
                </a:cubicBezTo>
                <a:cubicBezTo>
                  <a:pt x="93" y="49"/>
                  <a:pt x="93" y="49"/>
                  <a:pt x="93" y="49"/>
                </a:cubicBezTo>
                <a:cubicBezTo>
                  <a:pt x="95" y="49"/>
                  <a:pt x="96" y="48"/>
                  <a:pt x="96" y="47"/>
                </a:cubicBezTo>
                <a:cubicBezTo>
                  <a:pt x="96" y="45"/>
                  <a:pt x="95" y="44"/>
                  <a:pt x="93" y="44"/>
                </a:cubicBezTo>
                <a:moveTo>
                  <a:pt x="11" y="32"/>
                </a:moveTo>
                <a:cubicBezTo>
                  <a:pt x="102" y="32"/>
                  <a:pt x="102" y="32"/>
                  <a:pt x="102" y="32"/>
                </a:cubicBezTo>
                <a:cubicBezTo>
                  <a:pt x="102" y="32"/>
                  <a:pt x="102" y="32"/>
                  <a:pt x="102" y="32"/>
                </a:cubicBezTo>
                <a:cubicBezTo>
                  <a:pt x="103" y="32"/>
                  <a:pt x="104" y="33"/>
                  <a:pt x="104" y="33"/>
                </a:cubicBezTo>
                <a:cubicBezTo>
                  <a:pt x="104" y="33"/>
                  <a:pt x="104" y="33"/>
                  <a:pt x="104" y="33"/>
                </a:cubicBezTo>
                <a:cubicBezTo>
                  <a:pt x="104" y="86"/>
                  <a:pt x="104" y="86"/>
                  <a:pt x="104" y="86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04" y="87"/>
                  <a:pt x="103" y="87"/>
                  <a:pt x="102" y="87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65" y="87"/>
                  <a:pt x="65" y="87"/>
                  <a:pt x="65" y="87"/>
                </a:cubicBezTo>
                <a:cubicBezTo>
                  <a:pt x="64" y="87"/>
                  <a:pt x="63" y="87"/>
                  <a:pt x="63" y="87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40" y="94"/>
                  <a:pt x="40" y="94"/>
                  <a:pt x="40" y="94"/>
                </a:cubicBezTo>
                <a:cubicBezTo>
                  <a:pt x="41" y="93"/>
                  <a:pt x="41" y="91"/>
                  <a:pt x="40" y="89"/>
                </a:cubicBezTo>
                <a:cubicBezTo>
                  <a:pt x="39" y="88"/>
                  <a:pt x="38" y="87"/>
                  <a:pt x="36" y="87"/>
                </a:cubicBezTo>
                <a:cubicBezTo>
                  <a:pt x="11" y="87"/>
                  <a:pt x="11" y="87"/>
                  <a:pt x="11" y="87"/>
                </a:cubicBezTo>
                <a:cubicBezTo>
                  <a:pt x="11" y="87"/>
                  <a:pt x="11" y="87"/>
                  <a:pt x="11" y="87"/>
                </a:cubicBezTo>
                <a:cubicBezTo>
                  <a:pt x="10" y="87"/>
                  <a:pt x="10" y="87"/>
                  <a:pt x="9" y="87"/>
                </a:cubicBezTo>
                <a:cubicBezTo>
                  <a:pt x="9" y="86"/>
                  <a:pt x="9" y="86"/>
                  <a:pt x="9" y="86"/>
                </a:cubicBezTo>
                <a:cubicBezTo>
                  <a:pt x="9" y="33"/>
                  <a:pt x="9" y="33"/>
                  <a:pt x="9" y="33"/>
                </a:cubicBezTo>
                <a:cubicBezTo>
                  <a:pt x="9" y="33"/>
                  <a:pt x="9" y="33"/>
                  <a:pt x="9" y="33"/>
                </a:cubicBezTo>
                <a:cubicBezTo>
                  <a:pt x="10" y="33"/>
                  <a:pt x="10" y="32"/>
                  <a:pt x="11" y="32"/>
                </a:cubicBezTo>
                <a:cubicBezTo>
                  <a:pt x="11" y="32"/>
                  <a:pt x="11" y="32"/>
                  <a:pt x="11" y="32"/>
                </a:cubicBezTo>
                <a:moveTo>
                  <a:pt x="32" y="9"/>
                </a:moveTo>
                <a:cubicBezTo>
                  <a:pt x="124" y="9"/>
                  <a:pt x="124" y="9"/>
                  <a:pt x="124" y="9"/>
                </a:cubicBezTo>
                <a:cubicBezTo>
                  <a:pt x="124" y="9"/>
                  <a:pt x="124" y="9"/>
                  <a:pt x="124" y="9"/>
                </a:cubicBezTo>
                <a:cubicBezTo>
                  <a:pt x="124" y="9"/>
                  <a:pt x="125" y="9"/>
                  <a:pt x="125" y="9"/>
                </a:cubicBezTo>
                <a:cubicBezTo>
                  <a:pt x="126" y="10"/>
                  <a:pt x="126" y="10"/>
                  <a:pt x="126" y="10"/>
                </a:cubicBezTo>
                <a:cubicBezTo>
                  <a:pt x="126" y="63"/>
                  <a:pt x="126" y="63"/>
                  <a:pt x="126" y="63"/>
                </a:cubicBezTo>
                <a:cubicBezTo>
                  <a:pt x="125" y="63"/>
                  <a:pt x="125" y="63"/>
                  <a:pt x="125" y="63"/>
                </a:cubicBezTo>
                <a:cubicBezTo>
                  <a:pt x="125" y="63"/>
                  <a:pt x="124" y="64"/>
                  <a:pt x="124" y="64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3" y="33"/>
                  <a:pt x="113" y="33"/>
                  <a:pt x="113" y="33"/>
                </a:cubicBezTo>
                <a:cubicBezTo>
                  <a:pt x="113" y="27"/>
                  <a:pt x="108" y="23"/>
                  <a:pt x="102" y="23"/>
                </a:cubicBezTo>
                <a:cubicBezTo>
                  <a:pt x="30" y="23"/>
                  <a:pt x="30" y="23"/>
                  <a:pt x="30" y="23"/>
                </a:cubicBezTo>
                <a:cubicBezTo>
                  <a:pt x="30" y="10"/>
                  <a:pt x="30" y="10"/>
                  <a:pt x="30" y="10"/>
                </a:cubicBezTo>
                <a:cubicBezTo>
                  <a:pt x="31" y="9"/>
                  <a:pt x="31" y="9"/>
                  <a:pt x="31" y="9"/>
                </a:cubicBezTo>
                <a:cubicBezTo>
                  <a:pt x="31" y="9"/>
                  <a:pt x="31" y="9"/>
                  <a:pt x="32" y="9"/>
                </a:cubicBezTo>
                <a:cubicBezTo>
                  <a:pt x="32" y="9"/>
                  <a:pt x="32" y="9"/>
                  <a:pt x="32" y="9"/>
                </a:cubicBezTo>
                <a:moveTo>
                  <a:pt x="124" y="0"/>
                </a:moveTo>
                <a:cubicBezTo>
                  <a:pt x="32" y="0"/>
                  <a:pt x="32" y="0"/>
                  <a:pt x="32" y="0"/>
                </a:cubicBezTo>
                <a:cubicBezTo>
                  <a:pt x="27" y="0"/>
                  <a:pt x="21" y="4"/>
                  <a:pt x="21" y="10"/>
                </a:cubicBezTo>
                <a:cubicBezTo>
                  <a:pt x="21" y="23"/>
                  <a:pt x="21" y="23"/>
                  <a:pt x="2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5" y="23"/>
                  <a:pt x="0" y="27"/>
                  <a:pt x="0" y="33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92"/>
                  <a:pt x="5" y="96"/>
                  <a:pt x="11" y="96"/>
                </a:cubicBezTo>
                <a:cubicBezTo>
                  <a:pt x="27" y="96"/>
                  <a:pt x="27" y="96"/>
                  <a:pt x="27" y="96"/>
                </a:cubicBezTo>
                <a:cubicBezTo>
                  <a:pt x="18" y="109"/>
                  <a:pt x="18" y="109"/>
                  <a:pt x="18" y="109"/>
                </a:cubicBezTo>
                <a:cubicBezTo>
                  <a:pt x="17" y="110"/>
                  <a:pt x="17" y="113"/>
                  <a:pt x="18" y="114"/>
                </a:cubicBezTo>
                <a:cubicBezTo>
                  <a:pt x="19" y="115"/>
                  <a:pt x="20" y="116"/>
                  <a:pt x="22" y="116"/>
                </a:cubicBezTo>
                <a:cubicBezTo>
                  <a:pt x="22" y="116"/>
                  <a:pt x="23" y="116"/>
                  <a:pt x="23" y="115"/>
                </a:cubicBezTo>
                <a:cubicBezTo>
                  <a:pt x="66" y="96"/>
                  <a:pt x="66" y="96"/>
                  <a:pt x="66" y="96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108" y="96"/>
                  <a:pt x="113" y="92"/>
                  <a:pt x="113" y="86"/>
                </a:cubicBezTo>
                <a:cubicBezTo>
                  <a:pt x="113" y="73"/>
                  <a:pt x="113" y="73"/>
                  <a:pt x="113" y="73"/>
                </a:cubicBezTo>
                <a:cubicBezTo>
                  <a:pt x="124" y="73"/>
                  <a:pt x="124" y="73"/>
                  <a:pt x="124" y="73"/>
                </a:cubicBezTo>
                <a:cubicBezTo>
                  <a:pt x="129" y="73"/>
                  <a:pt x="134" y="69"/>
                  <a:pt x="135" y="63"/>
                </a:cubicBezTo>
                <a:cubicBezTo>
                  <a:pt x="135" y="10"/>
                  <a:pt x="135" y="10"/>
                  <a:pt x="135" y="10"/>
                </a:cubicBezTo>
                <a:cubicBezTo>
                  <a:pt x="134" y="4"/>
                  <a:pt x="129" y="0"/>
                  <a:pt x="124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13" name="Freeform 80"/>
          <p:cNvSpPr>
            <a:spLocks noEditPoints="1"/>
          </p:cNvSpPr>
          <p:nvPr/>
        </p:nvSpPr>
        <p:spPr bwMode="auto">
          <a:xfrm>
            <a:off x="9291638" y="3990975"/>
            <a:ext cx="339725" cy="342900"/>
          </a:xfrm>
          <a:custGeom>
            <a:avLst/>
            <a:gdLst>
              <a:gd name="T0" fmla="*/ 2147483647 w 110"/>
              <a:gd name="T1" fmla="*/ 2147483647 h 111"/>
              <a:gd name="T2" fmla="*/ 2147483647 w 110"/>
              <a:gd name="T3" fmla="*/ 2147483647 h 111"/>
              <a:gd name="T4" fmla="*/ 2147483647 w 110"/>
              <a:gd name="T5" fmla="*/ 2147483647 h 111"/>
              <a:gd name="T6" fmla="*/ 2147483647 w 110"/>
              <a:gd name="T7" fmla="*/ 2147483647 h 111"/>
              <a:gd name="T8" fmla="*/ 2147483647 w 110"/>
              <a:gd name="T9" fmla="*/ 2147483647 h 111"/>
              <a:gd name="T10" fmla="*/ 2147483647 w 110"/>
              <a:gd name="T11" fmla="*/ 2147483647 h 111"/>
              <a:gd name="T12" fmla="*/ 2147483647 w 110"/>
              <a:gd name="T13" fmla="*/ 2147483647 h 111"/>
              <a:gd name="T14" fmla="*/ 2147483647 w 110"/>
              <a:gd name="T15" fmla="*/ 2147483647 h 111"/>
              <a:gd name="T16" fmla="*/ 2147483647 w 110"/>
              <a:gd name="T17" fmla="*/ 2147483647 h 111"/>
              <a:gd name="T18" fmla="*/ 2147483647 w 110"/>
              <a:gd name="T19" fmla="*/ 2147483647 h 111"/>
              <a:gd name="T20" fmla="*/ 2147483647 w 110"/>
              <a:gd name="T21" fmla="*/ 2147483647 h 111"/>
              <a:gd name="T22" fmla="*/ 2147483647 w 110"/>
              <a:gd name="T23" fmla="*/ 2147483647 h 111"/>
              <a:gd name="T24" fmla="*/ 2147483647 w 110"/>
              <a:gd name="T25" fmla="*/ 2147483647 h 111"/>
              <a:gd name="T26" fmla="*/ 2147483647 w 110"/>
              <a:gd name="T27" fmla="*/ 2147483647 h 111"/>
              <a:gd name="T28" fmla="*/ 2147483647 w 110"/>
              <a:gd name="T29" fmla="*/ 2147483647 h 111"/>
              <a:gd name="T30" fmla="*/ 2147483647 w 110"/>
              <a:gd name="T31" fmla="*/ 2147483647 h 111"/>
              <a:gd name="T32" fmla="*/ 2147483647 w 110"/>
              <a:gd name="T33" fmla="*/ 0 h 111"/>
              <a:gd name="T34" fmla="*/ 0 w 110"/>
              <a:gd name="T35" fmla="*/ 2147483647 h 111"/>
              <a:gd name="T36" fmla="*/ 2147483647 w 110"/>
              <a:gd name="T37" fmla="*/ 2147483647 h 111"/>
              <a:gd name="T38" fmla="*/ 2147483647 w 110"/>
              <a:gd name="T39" fmla="*/ 2147483647 h 111"/>
              <a:gd name="T40" fmla="*/ 2147483647 w 110"/>
              <a:gd name="T41" fmla="*/ 0 h 1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0" h="111">
                <a:moveTo>
                  <a:pt x="55" y="67"/>
                </a:moveTo>
                <a:cubicBezTo>
                  <a:pt x="49" y="67"/>
                  <a:pt x="44" y="62"/>
                  <a:pt x="44" y="56"/>
                </a:cubicBezTo>
                <a:cubicBezTo>
                  <a:pt x="44" y="49"/>
                  <a:pt x="49" y="44"/>
                  <a:pt x="55" y="44"/>
                </a:cubicBezTo>
                <a:cubicBezTo>
                  <a:pt x="61" y="44"/>
                  <a:pt x="66" y="49"/>
                  <a:pt x="66" y="56"/>
                </a:cubicBezTo>
                <a:cubicBezTo>
                  <a:pt x="66" y="62"/>
                  <a:pt x="61" y="67"/>
                  <a:pt x="55" y="67"/>
                </a:cubicBezTo>
                <a:moveTo>
                  <a:pt x="10" y="58"/>
                </a:moveTo>
                <a:cubicBezTo>
                  <a:pt x="9" y="58"/>
                  <a:pt x="8" y="57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30"/>
                  <a:pt x="29" y="8"/>
                  <a:pt x="55" y="8"/>
                </a:cubicBezTo>
                <a:cubicBezTo>
                  <a:pt x="55" y="8"/>
                  <a:pt x="55" y="8"/>
                  <a:pt x="55" y="8"/>
                </a:cubicBezTo>
                <a:cubicBezTo>
                  <a:pt x="56" y="8"/>
                  <a:pt x="56" y="9"/>
                  <a:pt x="56" y="10"/>
                </a:cubicBezTo>
                <a:cubicBezTo>
                  <a:pt x="56" y="11"/>
                  <a:pt x="56" y="12"/>
                  <a:pt x="55" y="12"/>
                </a:cubicBezTo>
                <a:cubicBezTo>
                  <a:pt x="31" y="12"/>
                  <a:pt x="11" y="32"/>
                  <a:pt x="11" y="56"/>
                </a:cubicBezTo>
                <a:cubicBezTo>
                  <a:pt x="11" y="56"/>
                  <a:pt x="11" y="56"/>
                  <a:pt x="11" y="56"/>
                </a:cubicBezTo>
                <a:cubicBezTo>
                  <a:pt x="11" y="57"/>
                  <a:pt x="11" y="58"/>
                  <a:pt x="10" y="58"/>
                </a:cubicBezTo>
                <a:cubicBezTo>
                  <a:pt x="10" y="58"/>
                  <a:pt x="10" y="58"/>
                  <a:pt x="10" y="58"/>
                </a:cubicBezTo>
                <a:moveTo>
                  <a:pt x="55" y="0"/>
                </a:moveTo>
                <a:cubicBezTo>
                  <a:pt x="25" y="0"/>
                  <a:pt x="0" y="25"/>
                  <a:pt x="0" y="56"/>
                </a:cubicBezTo>
                <a:cubicBezTo>
                  <a:pt x="0" y="86"/>
                  <a:pt x="25" y="111"/>
                  <a:pt x="55" y="111"/>
                </a:cubicBezTo>
                <a:cubicBezTo>
                  <a:pt x="86" y="111"/>
                  <a:pt x="110" y="86"/>
                  <a:pt x="110" y="56"/>
                </a:cubicBezTo>
                <a:cubicBezTo>
                  <a:pt x="110" y="25"/>
                  <a:pt x="86" y="0"/>
                  <a:pt x="55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14" name="Freeform 81"/>
          <p:cNvSpPr>
            <a:spLocks noEditPoints="1"/>
          </p:cNvSpPr>
          <p:nvPr/>
        </p:nvSpPr>
        <p:spPr bwMode="auto">
          <a:xfrm>
            <a:off x="10593388" y="4016375"/>
            <a:ext cx="242887" cy="292100"/>
          </a:xfrm>
          <a:custGeom>
            <a:avLst/>
            <a:gdLst>
              <a:gd name="T0" fmla="*/ 2147483647 w 79"/>
              <a:gd name="T1" fmla="*/ 2147483647 h 95"/>
              <a:gd name="T2" fmla="*/ 2147483647 w 79"/>
              <a:gd name="T3" fmla="*/ 2147483647 h 95"/>
              <a:gd name="T4" fmla="*/ 2147483647 w 79"/>
              <a:gd name="T5" fmla="*/ 2147483647 h 95"/>
              <a:gd name="T6" fmla="*/ 2147483647 w 79"/>
              <a:gd name="T7" fmla="*/ 2147483647 h 95"/>
              <a:gd name="T8" fmla="*/ 2147483647 w 79"/>
              <a:gd name="T9" fmla="*/ 2147483647 h 95"/>
              <a:gd name="T10" fmla="*/ 2147483647 w 79"/>
              <a:gd name="T11" fmla="*/ 2147483647 h 95"/>
              <a:gd name="T12" fmla="*/ 2147483647 w 79"/>
              <a:gd name="T13" fmla="*/ 2147483647 h 95"/>
              <a:gd name="T14" fmla="*/ 2147483647 w 79"/>
              <a:gd name="T15" fmla="*/ 2147483647 h 95"/>
              <a:gd name="T16" fmla="*/ 2147483647 w 79"/>
              <a:gd name="T17" fmla="*/ 2147483647 h 95"/>
              <a:gd name="T18" fmla="*/ 2147483647 w 79"/>
              <a:gd name="T19" fmla="*/ 2147483647 h 95"/>
              <a:gd name="T20" fmla="*/ 2147483647 w 79"/>
              <a:gd name="T21" fmla="*/ 2147483647 h 95"/>
              <a:gd name="T22" fmla="*/ 2147483647 w 79"/>
              <a:gd name="T23" fmla="*/ 2147483647 h 95"/>
              <a:gd name="T24" fmla="*/ 2147483647 w 79"/>
              <a:gd name="T25" fmla="*/ 2147483647 h 95"/>
              <a:gd name="T26" fmla="*/ 2147483647 w 79"/>
              <a:gd name="T27" fmla="*/ 2147483647 h 95"/>
              <a:gd name="T28" fmla="*/ 2147483647 w 79"/>
              <a:gd name="T29" fmla="*/ 2147483647 h 95"/>
              <a:gd name="T30" fmla="*/ 2147483647 w 79"/>
              <a:gd name="T31" fmla="*/ 2147483647 h 95"/>
              <a:gd name="T32" fmla="*/ 2147483647 w 79"/>
              <a:gd name="T33" fmla="*/ 0 h 95"/>
              <a:gd name="T34" fmla="*/ 2147483647 w 79"/>
              <a:gd name="T35" fmla="*/ 2147483647 h 95"/>
              <a:gd name="T36" fmla="*/ 2147483647 w 79"/>
              <a:gd name="T37" fmla="*/ 2147483647 h 95"/>
              <a:gd name="T38" fmla="*/ 2147483647 w 79"/>
              <a:gd name="T39" fmla="*/ 2147483647 h 95"/>
              <a:gd name="T40" fmla="*/ 0 w 79"/>
              <a:gd name="T41" fmla="*/ 2147483647 h 95"/>
              <a:gd name="T42" fmla="*/ 0 w 79"/>
              <a:gd name="T43" fmla="*/ 2147483647 h 95"/>
              <a:gd name="T44" fmla="*/ 2147483647 w 79"/>
              <a:gd name="T45" fmla="*/ 2147483647 h 95"/>
              <a:gd name="T46" fmla="*/ 2147483647 w 79"/>
              <a:gd name="T47" fmla="*/ 2147483647 h 95"/>
              <a:gd name="T48" fmla="*/ 2147483647 w 79"/>
              <a:gd name="T49" fmla="*/ 2147483647 h 95"/>
              <a:gd name="T50" fmla="*/ 2147483647 w 79"/>
              <a:gd name="T51" fmla="*/ 2147483647 h 95"/>
              <a:gd name="T52" fmla="*/ 2147483647 w 79"/>
              <a:gd name="T53" fmla="*/ 2147483647 h 95"/>
              <a:gd name="T54" fmla="*/ 2147483647 w 79"/>
              <a:gd name="T55" fmla="*/ 2147483647 h 95"/>
              <a:gd name="T56" fmla="*/ 2147483647 w 79"/>
              <a:gd name="T57" fmla="*/ 2147483647 h 95"/>
              <a:gd name="T58" fmla="*/ 2147483647 w 79"/>
              <a:gd name="T59" fmla="*/ 0 h 9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79" h="95">
                <a:moveTo>
                  <a:pt x="35" y="83"/>
                </a:moveTo>
                <a:cubicBezTo>
                  <a:pt x="22" y="83"/>
                  <a:pt x="12" y="73"/>
                  <a:pt x="12" y="61"/>
                </a:cubicBezTo>
                <a:cubicBezTo>
                  <a:pt x="12" y="37"/>
                  <a:pt x="12" y="37"/>
                  <a:pt x="12" y="37"/>
                </a:cubicBezTo>
                <a:cubicBezTo>
                  <a:pt x="68" y="37"/>
                  <a:pt x="68" y="37"/>
                  <a:pt x="68" y="37"/>
                </a:cubicBezTo>
                <a:cubicBezTo>
                  <a:pt x="68" y="61"/>
                  <a:pt x="68" y="61"/>
                  <a:pt x="68" y="61"/>
                </a:cubicBezTo>
                <a:cubicBezTo>
                  <a:pt x="68" y="73"/>
                  <a:pt x="57" y="83"/>
                  <a:pt x="45" y="83"/>
                </a:cubicBezTo>
                <a:cubicBezTo>
                  <a:pt x="45" y="68"/>
                  <a:pt x="45" y="68"/>
                  <a:pt x="45" y="68"/>
                </a:cubicBezTo>
                <a:cubicBezTo>
                  <a:pt x="49" y="67"/>
                  <a:pt x="52" y="62"/>
                  <a:pt x="52" y="57"/>
                </a:cubicBezTo>
                <a:cubicBezTo>
                  <a:pt x="52" y="51"/>
                  <a:pt x="46" y="45"/>
                  <a:pt x="40" y="45"/>
                </a:cubicBezTo>
                <a:cubicBezTo>
                  <a:pt x="33" y="45"/>
                  <a:pt x="28" y="51"/>
                  <a:pt x="28" y="57"/>
                </a:cubicBezTo>
                <a:cubicBezTo>
                  <a:pt x="28" y="62"/>
                  <a:pt x="31" y="67"/>
                  <a:pt x="35" y="68"/>
                </a:cubicBezTo>
                <a:cubicBezTo>
                  <a:pt x="35" y="83"/>
                  <a:pt x="35" y="83"/>
                  <a:pt x="35" y="83"/>
                </a:cubicBezTo>
                <a:moveTo>
                  <a:pt x="26" y="26"/>
                </a:moveTo>
                <a:cubicBezTo>
                  <a:pt x="26" y="18"/>
                  <a:pt x="33" y="12"/>
                  <a:pt x="40" y="12"/>
                </a:cubicBezTo>
                <a:cubicBezTo>
                  <a:pt x="47" y="12"/>
                  <a:pt x="53" y="18"/>
                  <a:pt x="53" y="26"/>
                </a:cubicBezTo>
                <a:cubicBezTo>
                  <a:pt x="26" y="26"/>
                  <a:pt x="26" y="26"/>
                  <a:pt x="26" y="26"/>
                </a:cubicBezTo>
                <a:moveTo>
                  <a:pt x="40" y="0"/>
                </a:moveTo>
                <a:cubicBezTo>
                  <a:pt x="26" y="0"/>
                  <a:pt x="15" y="11"/>
                  <a:pt x="15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4" y="26"/>
                  <a:pt x="3" y="26"/>
                  <a:pt x="2" y="27"/>
                </a:cubicBezTo>
                <a:cubicBezTo>
                  <a:pt x="1" y="28"/>
                  <a:pt x="0" y="30"/>
                  <a:pt x="0" y="3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80"/>
                  <a:pt x="16" y="95"/>
                  <a:pt x="35" y="95"/>
                </a:cubicBezTo>
                <a:cubicBezTo>
                  <a:pt x="45" y="95"/>
                  <a:pt x="45" y="95"/>
                  <a:pt x="45" y="95"/>
                </a:cubicBezTo>
                <a:cubicBezTo>
                  <a:pt x="64" y="95"/>
                  <a:pt x="79" y="80"/>
                  <a:pt x="79" y="61"/>
                </a:cubicBezTo>
                <a:cubicBezTo>
                  <a:pt x="79" y="31"/>
                  <a:pt x="79" y="31"/>
                  <a:pt x="79" y="31"/>
                </a:cubicBezTo>
                <a:cubicBezTo>
                  <a:pt x="79" y="30"/>
                  <a:pt x="79" y="28"/>
                  <a:pt x="78" y="27"/>
                </a:cubicBezTo>
                <a:cubicBezTo>
                  <a:pt x="77" y="26"/>
                  <a:pt x="75" y="26"/>
                  <a:pt x="73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11"/>
                  <a:pt x="54" y="0"/>
                  <a:pt x="40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15" name="Freeform 82"/>
          <p:cNvSpPr>
            <a:spLocks noEditPoints="1"/>
          </p:cNvSpPr>
          <p:nvPr/>
        </p:nvSpPr>
        <p:spPr bwMode="auto">
          <a:xfrm>
            <a:off x="9990138" y="3989388"/>
            <a:ext cx="244475" cy="344487"/>
          </a:xfrm>
          <a:custGeom>
            <a:avLst/>
            <a:gdLst>
              <a:gd name="T0" fmla="*/ 2147483647 w 80"/>
              <a:gd name="T1" fmla="*/ 2147483647 h 112"/>
              <a:gd name="T2" fmla="*/ 2147483647 w 80"/>
              <a:gd name="T3" fmla="*/ 2147483647 h 112"/>
              <a:gd name="T4" fmla="*/ 2147483647 w 80"/>
              <a:gd name="T5" fmla="*/ 2147483647 h 112"/>
              <a:gd name="T6" fmla="*/ 2147483647 w 80"/>
              <a:gd name="T7" fmla="*/ 2147483647 h 112"/>
              <a:gd name="T8" fmla="*/ 2147483647 w 80"/>
              <a:gd name="T9" fmla="*/ 2147483647 h 112"/>
              <a:gd name="T10" fmla="*/ 2147483647 w 80"/>
              <a:gd name="T11" fmla="*/ 2147483647 h 112"/>
              <a:gd name="T12" fmla="*/ 2147483647 w 80"/>
              <a:gd name="T13" fmla="*/ 2147483647 h 112"/>
              <a:gd name="T14" fmla="*/ 2147483647 w 80"/>
              <a:gd name="T15" fmla="*/ 2147483647 h 112"/>
              <a:gd name="T16" fmla="*/ 2147483647 w 80"/>
              <a:gd name="T17" fmla="*/ 2147483647 h 112"/>
              <a:gd name="T18" fmla="*/ 2147483647 w 80"/>
              <a:gd name="T19" fmla="*/ 2147483647 h 112"/>
              <a:gd name="T20" fmla="*/ 2147483647 w 80"/>
              <a:gd name="T21" fmla="*/ 2147483647 h 112"/>
              <a:gd name="T22" fmla="*/ 2147483647 w 80"/>
              <a:gd name="T23" fmla="*/ 2147483647 h 112"/>
              <a:gd name="T24" fmla="*/ 2147483647 w 80"/>
              <a:gd name="T25" fmla="*/ 0 h 112"/>
              <a:gd name="T26" fmla="*/ 2147483647 w 80"/>
              <a:gd name="T27" fmla="*/ 2147483647 h 112"/>
              <a:gd name="T28" fmla="*/ 2147483647 w 80"/>
              <a:gd name="T29" fmla="*/ 2147483647 h 112"/>
              <a:gd name="T30" fmla="*/ 2147483647 w 80"/>
              <a:gd name="T31" fmla="*/ 2147483647 h 112"/>
              <a:gd name="T32" fmla="*/ 2147483647 w 80"/>
              <a:gd name="T33" fmla="*/ 2147483647 h 112"/>
              <a:gd name="T34" fmla="*/ 2147483647 w 80"/>
              <a:gd name="T35" fmla="*/ 2147483647 h 112"/>
              <a:gd name="T36" fmla="*/ 2147483647 w 80"/>
              <a:gd name="T37" fmla="*/ 2147483647 h 112"/>
              <a:gd name="T38" fmla="*/ 0 w 80"/>
              <a:gd name="T39" fmla="*/ 2147483647 h 112"/>
              <a:gd name="T40" fmla="*/ 0 w 80"/>
              <a:gd name="T41" fmla="*/ 2147483647 h 112"/>
              <a:gd name="T42" fmla="*/ 2147483647 w 80"/>
              <a:gd name="T43" fmla="*/ 2147483647 h 112"/>
              <a:gd name="T44" fmla="*/ 2147483647 w 80"/>
              <a:gd name="T45" fmla="*/ 2147483647 h 112"/>
              <a:gd name="T46" fmla="*/ 2147483647 w 80"/>
              <a:gd name="T47" fmla="*/ 2147483647 h 112"/>
              <a:gd name="T48" fmla="*/ 2147483647 w 80"/>
              <a:gd name="T49" fmla="*/ 2147483647 h 112"/>
              <a:gd name="T50" fmla="*/ 2147483647 w 80"/>
              <a:gd name="T51" fmla="*/ 2147483647 h 112"/>
              <a:gd name="T52" fmla="*/ 2147483647 w 80"/>
              <a:gd name="T53" fmla="*/ 2147483647 h 112"/>
              <a:gd name="T54" fmla="*/ 2147483647 w 80"/>
              <a:gd name="T55" fmla="*/ 2147483647 h 112"/>
              <a:gd name="T56" fmla="*/ 2147483647 w 80"/>
              <a:gd name="T57" fmla="*/ 2147483647 h 112"/>
              <a:gd name="T58" fmla="*/ 2147483647 w 80"/>
              <a:gd name="T59" fmla="*/ 2147483647 h 112"/>
              <a:gd name="T60" fmla="*/ 2147483647 w 80"/>
              <a:gd name="T61" fmla="*/ 2147483647 h 112"/>
              <a:gd name="T62" fmla="*/ 2147483647 w 80"/>
              <a:gd name="T63" fmla="*/ 2147483647 h 112"/>
              <a:gd name="T64" fmla="*/ 2147483647 w 80"/>
              <a:gd name="T65" fmla="*/ 2147483647 h 112"/>
              <a:gd name="T66" fmla="*/ 2147483647 w 80"/>
              <a:gd name="T67" fmla="*/ 2147483647 h 112"/>
              <a:gd name="T68" fmla="*/ 2147483647 w 80"/>
              <a:gd name="T69" fmla="*/ 2147483647 h 112"/>
              <a:gd name="T70" fmla="*/ 2147483647 w 80"/>
              <a:gd name="T71" fmla="*/ 2147483647 h 112"/>
              <a:gd name="T72" fmla="*/ 2147483647 w 80"/>
              <a:gd name="T73" fmla="*/ 2147483647 h 112"/>
              <a:gd name="T74" fmla="*/ 2147483647 w 80"/>
              <a:gd name="T75" fmla="*/ 0 h 11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0" h="112">
                <a:moveTo>
                  <a:pt x="35" y="100"/>
                </a:moveTo>
                <a:cubicBezTo>
                  <a:pt x="22" y="100"/>
                  <a:pt x="12" y="90"/>
                  <a:pt x="12" y="78"/>
                </a:cubicBezTo>
                <a:cubicBezTo>
                  <a:pt x="12" y="54"/>
                  <a:pt x="12" y="54"/>
                  <a:pt x="12" y="54"/>
                </a:cubicBezTo>
                <a:cubicBezTo>
                  <a:pt x="68" y="54"/>
                  <a:pt x="68" y="54"/>
                  <a:pt x="68" y="54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90"/>
                  <a:pt x="58" y="100"/>
                  <a:pt x="45" y="100"/>
                </a:cubicBezTo>
                <a:cubicBezTo>
                  <a:pt x="45" y="85"/>
                  <a:pt x="45" y="85"/>
                  <a:pt x="45" y="85"/>
                </a:cubicBezTo>
                <a:cubicBezTo>
                  <a:pt x="49" y="84"/>
                  <a:pt x="52" y="79"/>
                  <a:pt x="52" y="74"/>
                </a:cubicBezTo>
                <a:cubicBezTo>
                  <a:pt x="52" y="68"/>
                  <a:pt x="47" y="62"/>
                  <a:pt x="40" y="62"/>
                </a:cubicBezTo>
                <a:cubicBezTo>
                  <a:pt x="33" y="62"/>
                  <a:pt x="28" y="68"/>
                  <a:pt x="28" y="74"/>
                </a:cubicBezTo>
                <a:cubicBezTo>
                  <a:pt x="28" y="79"/>
                  <a:pt x="31" y="84"/>
                  <a:pt x="35" y="85"/>
                </a:cubicBezTo>
                <a:cubicBezTo>
                  <a:pt x="35" y="100"/>
                  <a:pt x="35" y="100"/>
                  <a:pt x="35" y="100"/>
                </a:cubicBezTo>
                <a:moveTo>
                  <a:pt x="35" y="0"/>
                </a:moveTo>
                <a:cubicBezTo>
                  <a:pt x="33" y="0"/>
                  <a:pt x="31" y="1"/>
                  <a:pt x="28" y="1"/>
                </a:cubicBezTo>
                <a:cubicBezTo>
                  <a:pt x="17" y="4"/>
                  <a:pt x="10" y="15"/>
                  <a:pt x="10" y="26"/>
                </a:cubicBezTo>
                <a:cubicBezTo>
                  <a:pt x="10" y="28"/>
                  <a:pt x="10" y="30"/>
                  <a:pt x="11" y="33"/>
                </a:cubicBezTo>
                <a:cubicBezTo>
                  <a:pt x="14" y="43"/>
                  <a:pt x="14" y="43"/>
                  <a:pt x="14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5" y="43"/>
                  <a:pt x="3" y="43"/>
                  <a:pt x="2" y="44"/>
                </a:cubicBezTo>
                <a:cubicBezTo>
                  <a:pt x="1" y="45"/>
                  <a:pt x="0" y="47"/>
                  <a:pt x="0" y="48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97"/>
                  <a:pt x="16" y="112"/>
                  <a:pt x="35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64" y="112"/>
                  <a:pt x="80" y="97"/>
                  <a:pt x="80" y="78"/>
                </a:cubicBezTo>
                <a:cubicBezTo>
                  <a:pt x="80" y="48"/>
                  <a:pt x="80" y="48"/>
                  <a:pt x="80" y="48"/>
                </a:cubicBezTo>
                <a:cubicBezTo>
                  <a:pt x="80" y="47"/>
                  <a:pt x="79" y="45"/>
                  <a:pt x="78" y="44"/>
                </a:cubicBezTo>
                <a:cubicBezTo>
                  <a:pt x="77" y="43"/>
                  <a:pt x="75" y="43"/>
                  <a:pt x="74" y="43"/>
                </a:cubicBezTo>
                <a:cubicBezTo>
                  <a:pt x="26" y="43"/>
                  <a:pt x="26" y="43"/>
                  <a:pt x="26" y="43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28"/>
                  <a:pt x="22" y="27"/>
                  <a:pt x="22" y="26"/>
                </a:cubicBezTo>
                <a:cubicBezTo>
                  <a:pt x="22" y="20"/>
                  <a:pt x="26" y="14"/>
                  <a:pt x="32" y="13"/>
                </a:cubicBezTo>
                <a:cubicBezTo>
                  <a:pt x="33" y="12"/>
                  <a:pt x="34" y="12"/>
                  <a:pt x="35" y="12"/>
                </a:cubicBezTo>
                <a:cubicBezTo>
                  <a:pt x="35" y="12"/>
                  <a:pt x="35" y="12"/>
                  <a:pt x="35" y="12"/>
                </a:cubicBezTo>
                <a:cubicBezTo>
                  <a:pt x="41" y="12"/>
                  <a:pt x="46" y="16"/>
                  <a:pt x="48" y="23"/>
                </a:cubicBezTo>
                <a:cubicBezTo>
                  <a:pt x="49" y="25"/>
                  <a:pt x="51" y="27"/>
                  <a:pt x="54" y="27"/>
                </a:cubicBezTo>
                <a:cubicBezTo>
                  <a:pt x="54" y="27"/>
                  <a:pt x="55" y="27"/>
                  <a:pt x="55" y="27"/>
                </a:cubicBezTo>
                <a:cubicBezTo>
                  <a:pt x="58" y="26"/>
                  <a:pt x="60" y="23"/>
                  <a:pt x="59" y="20"/>
                </a:cubicBezTo>
                <a:cubicBezTo>
                  <a:pt x="56" y="8"/>
                  <a:pt x="46" y="0"/>
                  <a:pt x="35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16" name="Freeform 83"/>
          <p:cNvSpPr>
            <a:spLocks noEditPoints="1"/>
          </p:cNvSpPr>
          <p:nvPr/>
        </p:nvSpPr>
        <p:spPr bwMode="auto">
          <a:xfrm>
            <a:off x="7921625" y="4011613"/>
            <a:ext cx="328613" cy="301625"/>
          </a:xfrm>
          <a:custGeom>
            <a:avLst/>
            <a:gdLst>
              <a:gd name="T0" fmla="*/ 2147483647 w 107"/>
              <a:gd name="T1" fmla="*/ 2147483647 h 98"/>
              <a:gd name="T2" fmla="*/ 2147483647 w 107"/>
              <a:gd name="T3" fmla="*/ 2147483647 h 98"/>
              <a:gd name="T4" fmla="*/ 2147483647 w 107"/>
              <a:gd name="T5" fmla="*/ 2147483647 h 98"/>
              <a:gd name="T6" fmla="*/ 2147483647 w 107"/>
              <a:gd name="T7" fmla="*/ 2147483647 h 98"/>
              <a:gd name="T8" fmla="*/ 2147483647 w 107"/>
              <a:gd name="T9" fmla="*/ 2147483647 h 98"/>
              <a:gd name="T10" fmla="*/ 2147483647 w 107"/>
              <a:gd name="T11" fmla="*/ 2147483647 h 98"/>
              <a:gd name="T12" fmla="*/ 2147483647 w 107"/>
              <a:gd name="T13" fmla="*/ 2147483647 h 98"/>
              <a:gd name="T14" fmla="*/ 2147483647 w 107"/>
              <a:gd name="T15" fmla="*/ 2147483647 h 98"/>
              <a:gd name="T16" fmla="*/ 2147483647 w 107"/>
              <a:gd name="T17" fmla="*/ 2147483647 h 98"/>
              <a:gd name="T18" fmla="*/ 2147483647 w 107"/>
              <a:gd name="T19" fmla="*/ 2147483647 h 98"/>
              <a:gd name="T20" fmla="*/ 2147483647 w 107"/>
              <a:gd name="T21" fmla="*/ 2147483647 h 98"/>
              <a:gd name="T22" fmla="*/ 2147483647 w 107"/>
              <a:gd name="T23" fmla="*/ 2147483647 h 98"/>
              <a:gd name="T24" fmla="*/ 2147483647 w 107"/>
              <a:gd name="T25" fmla="*/ 2147483647 h 98"/>
              <a:gd name="T26" fmla="*/ 2147483647 w 107"/>
              <a:gd name="T27" fmla="*/ 0 h 98"/>
              <a:gd name="T28" fmla="*/ 2147483647 w 107"/>
              <a:gd name="T29" fmla="*/ 2147483647 h 98"/>
              <a:gd name="T30" fmla="*/ 2147483647 w 107"/>
              <a:gd name="T31" fmla="*/ 2147483647 h 98"/>
              <a:gd name="T32" fmla="*/ 0 w 107"/>
              <a:gd name="T33" fmla="*/ 2147483647 h 98"/>
              <a:gd name="T34" fmla="*/ 2147483647 w 107"/>
              <a:gd name="T35" fmla="*/ 2147483647 h 98"/>
              <a:gd name="T36" fmla="*/ 2147483647 w 107"/>
              <a:gd name="T37" fmla="*/ 2147483647 h 98"/>
              <a:gd name="T38" fmla="*/ 2147483647 w 107"/>
              <a:gd name="T39" fmla="*/ 2147483647 h 98"/>
              <a:gd name="T40" fmla="*/ 2147483647 w 107"/>
              <a:gd name="T41" fmla="*/ 2147483647 h 98"/>
              <a:gd name="T42" fmla="*/ 2147483647 w 107"/>
              <a:gd name="T43" fmla="*/ 2147483647 h 98"/>
              <a:gd name="T44" fmla="*/ 2147483647 w 107"/>
              <a:gd name="T45" fmla="*/ 2147483647 h 98"/>
              <a:gd name="T46" fmla="*/ 2147483647 w 107"/>
              <a:gd name="T47" fmla="*/ 2147483647 h 98"/>
              <a:gd name="T48" fmla="*/ 2147483647 w 107"/>
              <a:gd name="T49" fmla="*/ 0 h 9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7" h="98">
                <a:moveTo>
                  <a:pt x="53" y="85"/>
                </a:moveTo>
                <a:cubicBezTo>
                  <a:pt x="49" y="85"/>
                  <a:pt x="47" y="81"/>
                  <a:pt x="47" y="78"/>
                </a:cubicBezTo>
                <a:cubicBezTo>
                  <a:pt x="47" y="73"/>
                  <a:pt x="50" y="71"/>
                  <a:pt x="53" y="71"/>
                </a:cubicBezTo>
                <a:cubicBezTo>
                  <a:pt x="58" y="71"/>
                  <a:pt x="60" y="74"/>
                  <a:pt x="60" y="78"/>
                </a:cubicBezTo>
                <a:cubicBezTo>
                  <a:pt x="60" y="82"/>
                  <a:pt x="57" y="85"/>
                  <a:pt x="53" y="85"/>
                </a:cubicBezTo>
                <a:moveTo>
                  <a:pt x="53" y="65"/>
                </a:moveTo>
                <a:cubicBezTo>
                  <a:pt x="53" y="65"/>
                  <a:pt x="53" y="65"/>
                  <a:pt x="53" y="65"/>
                </a:cubicBezTo>
                <a:cubicBezTo>
                  <a:pt x="49" y="65"/>
                  <a:pt x="47" y="61"/>
                  <a:pt x="47" y="59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28"/>
                  <a:pt x="51" y="26"/>
                  <a:pt x="53" y="26"/>
                </a:cubicBezTo>
                <a:cubicBezTo>
                  <a:pt x="57" y="26"/>
                  <a:pt x="60" y="29"/>
                  <a:pt x="60" y="33"/>
                </a:cubicBezTo>
                <a:cubicBezTo>
                  <a:pt x="60" y="59"/>
                  <a:pt x="60" y="59"/>
                  <a:pt x="60" y="59"/>
                </a:cubicBezTo>
                <a:cubicBezTo>
                  <a:pt x="60" y="62"/>
                  <a:pt x="57" y="65"/>
                  <a:pt x="53" y="65"/>
                </a:cubicBezTo>
                <a:moveTo>
                  <a:pt x="53" y="0"/>
                </a:moveTo>
                <a:cubicBezTo>
                  <a:pt x="50" y="0"/>
                  <a:pt x="47" y="2"/>
                  <a:pt x="46" y="6"/>
                </a:cubicBezTo>
                <a:cubicBezTo>
                  <a:pt x="1" y="79"/>
                  <a:pt x="1" y="79"/>
                  <a:pt x="1" y="79"/>
                </a:cubicBezTo>
                <a:cubicBezTo>
                  <a:pt x="0" y="81"/>
                  <a:pt x="0" y="83"/>
                  <a:pt x="0" y="86"/>
                </a:cubicBezTo>
                <a:cubicBezTo>
                  <a:pt x="0" y="88"/>
                  <a:pt x="0" y="90"/>
                  <a:pt x="1" y="92"/>
                </a:cubicBezTo>
                <a:cubicBezTo>
                  <a:pt x="3" y="96"/>
                  <a:pt x="6" y="98"/>
                  <a:pt x="9" y="98"/>
                </a:cubicBezTo>
                <a:cubicBezTo>
                  <a:pt x="98" y="98"/>
                  <a:pt x="98" y="98"/>
                  <a:pt x="98" y="98"/>
                </a:cubicBezTo>
                <a:cubicBezTo>
                  <a:pt x="101" y="98"/>
                  <a:pt x="104" y="96"/>
                  <a:pt x="106" y="92"/>
                </a:cubicBezTo>
                <a:cubicBezTo>
                  <a:pt x="106" y="90"/>
                  <a:pt x="107" y="88"/>
                  <a:pt x="107" y="86"/>
                </a:cubicBezTo>
                <a:cubicBezTo>
                  <a:pt x="107" y="83"/>
                  <a:pt x="106" y="81"/>
                  <a:pt x="106" y="79"/>
                </a:cubicBezTo>
                <a:cubicBezTo>
                  <a:pt x="61" y="6"/>
                  <a:pt x="61" y="6"/>
                  <a:pt x="61" y="6"/>
                </a:cubicBezTo>
                <a:cubicBezTo>
                  <a:pt x="59" y="2"/>
                  <a:pt x="56" y="0"/>
                  <a:pt x="53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17" name="Freeform 84"/>
          <p:cNvSpPr>
            <a:spLocks noEditPoints="1"/>
          </p:cNvSpPr>
          <p:nvPr/>
        </p:nvSpPr>
        <p:spPr bwMode="auto">
          <a:xfrm>
            <a:off x="8607425" y="4010025"/>
            <a:ext cx="327025" cy="304800"/>
          </a:xfrm>
          <a:custGeom>
            <a:avLst/>
            <a:gdLst>
              <a:gd name="T0" fmla="*/ 2147483647 w 106"/>
              <a:gd name="T1" fmla="*/ 2147483647 h 99"/>
              <a:gd name="T2" fmla="*/ 2147483647 w 106"/>
              <a:gd name="T3" fmla="*/ 2147483647 h 99"/>
              <a:gd name="T4" fmla="*/ 2147483647 w 106"/>
              <a:gd name="T5" fmla="*/ 2147483647 h 99"/>
              <a:gd name="T6" fmla="*/ 2147483647 w 106"/>
              <a:gd name="T7" fmla="*/ 2147483647 h 99"/>
              <a:gd name="T8" fmla="*/ 2147483647 w 106"/>
              <a:gd name="T9" fmla="*/ 2147483647 h 99"/>
              <a:gd name="T10" fmla="*/ 2147483647 w 106"/>
              <a:gd name="T11" fmla="*/ 2147483647 h 99"/>
              <a:gd name="T12" fmla="*/ 2147483647 w 106"/>
              <a:gd name="T13" fmla="*/ 2147483647 h 99"/>
              <a:gd name="T14" fmla="*/ 2147483647 w 106"/>
              <a:gd name="T15" fmla="*/ 2147483647 h 99"/>
              <a:gd name="T16" fmla="*/ 2147483647 w 106"/>
              <a:gd name="T17" fmla="*/ 2147483647 h 99"/>
              <a:gd name="T18" fmla="*/ 2147483647 w 106"/>
              <a:gd name="T19" fmla="*/ 2147483647 h 99"/>
              <a:gd name="T20" fmla="*/ 2147483647 w 106"/>
              <a:gd name="T21" fmla="*/ 2147483647 h 99"/>
              <a:gd name="T22" fmla="*/ 2147483647 w 106"/>
              <a:gd name="T23" fmla="*/ 2147483647 h 99"/>
              <a:gd name="T24" fmla="*/ 2147483647 w 106"/>
              <a:gd name="T25" fmla="*/ 2147483647 h 99"/>
              <a:gd name="T26" fmla="*/ 2147483647 w 106"/>
              <a:gd name="T27" fmla="*/ 2147483647 h 99"/>
              <a:gd name="T28" fmla="*/ 2147483647 w 106"/>
              <a:gd name="T29" fmla="*/ 2147483647 h 99"/>
              <a:gd name="T30" fmla="*/ 2147483647 w 106"/>
              <a:gd name="T31" fmla="*/ 2147483647 h 99"/>
              <a:gd name="T32" fmla="*/ 2147483647 w 106"/>
              <a:gd name="T33" fmla="*/ 2147483647 h 99"/>
              <a:gd name="T34" fmla="*/ 2147483647 w 106"/>
              <a:gd name="T35" fmla="*/ 2147483647 h 99"/>
              <a:gd name="T36" fmla="*/ 2147483647 w 106"/>
              <a:gd name="T37" fmla="*/ 2147483647 h 99"/>
              <a:gd name="T38" fmla="*/ 2147483647 w 106"/>
              <a:gd name="T39" fmla="*/ 2147483647 h 99"/>
              <a:gd name="T40" fmla="*/ 2147483647 w 106"/>
              <a:gd name="T41" fmla="*/ 2147483647 h 99"/>
              <a:gd name="T42" fmla="*/ 2147483647 w 106"/>
              <a:gd name="T43" fmla="*/ 2147483647 h 99"/>
              <a:gd name="T44" fmla="*/ 2147483647 w 106"/>
              <a:gd name="T45" fmla="*/ 2147483647 h 99"/>
              <a:gd name="T46" fmla="*/ 2147483647 w 106"/>
              <a:gd name="T47" fmla="*/ 2147483647 h 99"/>
              <a:gd name="T48" fmla="*/ 2147483647 w 106"/>
              <a:gd name="T49" fmla="*/ 2147483647 h 99"/>
              <a:gd name="T50" fmla="*/ 2147483647 w 106"/>
              <a:gd name="T51" fmla="*/ 2147483647 h 99"/>
              <a:gd name="T52" fmla="*/ 2147483647 w 106"/>
              <a:gd name="T53" fmla="*/ 2147483647 h 99"/>
              <a:gd name="T54" fmla="*/ 2147483647 w 106"/>
              <a:gd name="T55" fmla="*/ 0 h 99"/>
              <a:gd name="T56" fmla="*/ 2147483647 w 106"/>
              <a:gd name="T57" fmla="*/ 2147483647 h 99"/>
              <a:gd name="T58" fmla="*/ 2147483647 w 106"/>
              <a:gd name="T59" fmla="*/ 2147483647 h 99"/>
              <a:gd name="T60" fmla="*/ 2147483647 w 106"/>
              <a:gd name="T61" fmla="*/ 2147483647 h 99"/>
              <a:gd name="T62" fmla="*/ 0 w 106"/>
              <a:gd name="T63" fmla="*/ 2147483647 h 99"/>
              <a:gd name="T64" fmla="*/ 2147483647 w 106"/>
              <a:gd name="T65" fmla="*/ 2147483647 h 99"/>
              <a:gd name="T66" fmla="*/ 2147483647 w 106"/>
              <a:gd name="T67" fmla="*/ 2147483647 h 99"/>
              <a:gd name="T68" fmla="*/ 2147483647 w 106"/>
              <a:gd name="T69" fmla="*/ 2147483647 h 99"/>
              <a:gd name="T70" fmla="*/ 2147483647 w 106"/>
              <a:gd name="T71" fmla="*/ 2147483647 h 99"/>
              <a:gd name="T72" fmla="*/ 2147483647 w 106"/>
              <a:gd name="T73" fmla="*/ 2147483647 h 99"/>
              <a:gd name="T74" fmla="*/ 2147483647 w 106"/>
              <a:gd name="T75" fmla="*/ 2147483647 h 99"/>
              <a:gd name="T76" fmla="*/ 2147483647 w 106"/>
              <a:gd name="T77" fmla="*/ 2147483647 h 99"/>
              <a:gd name="T78" fmla="*/ 2147483647 w 106"/>
              <a:gd name="T79" fmla="*/ 2147483647 h 99"/>
              <a:gd name="T80" fmla="*/ 2147483647 w 106"/>
              <a:gd name="T81" fmla="*/ 0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6" h="99">
                <a:moveTo>
                  <a:pt x="53" y="71"/>
                </a:moveTo>
                <a:cubicBezTo>
                  <a:pt x="50" y="71"/>
                  <a:pt x="47" y="73"/>
                  <a:pt x="47" y="77"/>
                </a:cubicBezTo>
                <a:cubicBezTo>
                  <a:pt x="47" y="80"/>
                  <a:pt x="49" y="83"/>
                  <a:pt x="53" y="83"/>
                </a:cubicBezTo>
                <a:cubicBezTo>
                  <a:pt x="56" y="83"/>
                  <a:pt x="59" y="80"/>
                  <a:pt x="59" y="77"/>
                </a:cubicBezTo>
                <a:cubicBezTo>
                  <a:pt x="59" y="74"/>
                  <a:pt x="57" y="71"/>
                  <a:pt x="53" y="71"/>
                </a:cubicBezTo>
                <a:moveTo>
                  <a:pt x="53" y="33"/>
                </a:moveTo>
                <a:cubicBezTo>
                  <a:pt x="51" y="33"/>
                  <a:pt x="47" y="35"/>
                  <a:pt x="47" y="39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3"/>
                  <a:pt x="49" y="66"/>
                  <a:pt x="53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6" y="66"/>
                  <a:pt x="59" y="64"/>
                  <a:pt x="59" y="61"/>
                </a:cubicBezTo>
                <a:cubicBezTo>
                  <a:pt x="59" y="39"/>
                  <a:pt x="59" y="39"/>
                  <a:pt x="59" y="39"/>
                </a:cubicBezTo>
                <a:cubicBezTo>
                  <a:pt x="59" y="36"/>
                  <a:pt x="56" y="33"/>
                  <a:pt x="53" y="33"/>
                </a:cubicBezTo>
                <a:moveTo>
                  <a:pt x="14" y="86"/>
                </a:moveTo>
                <a:cubicBezTo>
                  <a:pt x="14" y="86"/>
                  <a:pt x="14" y="85"/>
                  <a:pt x="13" y="85"/>
                </a:cubicBezTo>
                <a:cubicBezTo>
                  <a:pt x="13" y="84"/>
                  <a:pt x="13" y="83"/>
                  <a:pt x="13" y="82"/>
                </a:cubicBezTo>
                <a:cubicBezTo>
                  <a:pt x="13" y="81"/>
                  <a:pt x="13" y="80"/>
                  <a:pt x="13" y="79"/>
                </a:cubicBezTo>
                <a:cubicBezTo>
                  <a:pt x="52" y="15"/>
                  <a:pt x="52" y="15"/>
                  <a:pt x="52" y="15"/>
                </a:cubicBezTo>
                <a:cubicBezTo>
                  <a:pt x="52" y="15"/>
                  <a:pt x="52" y="15"/>
                  <a:pt x="52" y="15"/>
                </a:cubicBezTo>
                <a:cubicBezTo>
                  <a:pt x="52" y="14"/>
                  <a:pt x="53" y="14"/>
                  <a:pt x="53" y="14"/>
                </a:cubicBezTo>
                <a:cubicBezTo>
                  <a:pt x="53" y="14"/>
                  <a:pt x="53" y="14"/>
                  <a:pt x="53" y="15"/>
                </a:cubicBezTo>
                <a:cubicBezTo>
                  <a:pt x="54" y="15"/>
                  <a:pt x="54" y="15"/>
                  <a:pt x="54" y="15"/>
                </a:cubicBezTo>
                <a:cubicBezTo>
                  <a:pt x="92" y="79"/>
                  <a:pt x="92" y="79"/>
                  <a:pt x="92" y="79"/>
                </a:cubicBezTo>
                <a:cubicBezTo>
                  <a:pt x="93" y="80"/>
                  <a:pt x="93" y="81"/>
                  <a:pt x="93" y="82"/>
                </a:cubicBezTo>
                <a:cubicBezTo>
                  <a:pt x="93" y="83"/>
                  <a:pt x="93" y="84"/>
                  <a:pt x="92" y="85"/>
                </a:cubicBezTo>
                <a:cubicBezTo>
                  <a:pt x="92" y="85"/>
                  <a:pt x="92" y="86"/>
                  <a:pt x="91" y="86"/>
                </a:cubicBezTo>
                <a:cubicBezTo>
                  <a:pt x="14" y="86"/>
                  <a:pt x="14" y="86"/>
                  <a:pt x="14" y="86"/>
                </a:cubicBezTo>
                <a:moveTo>
                  <a:pt x="53" y="0"/>
                </a:moveTo>
                <a:cubicBezTo>
                  <a:pt x="47" y="0"/>
                  <a:pt x="42" y="5"/>
                  <a:pt x="40" y="9"/>
                </a:cubicBezTo>
                <a:cubicBezTo>
                  <a:pt x="2" y="73"/>
                  <a:pt x="2" y="73"/>
                  <a:pt x="2" y="73"/>
                </a:cubicBezTo>
                <a:cubicBezTo>
                  <a:pt x="1" y="74"/>
                  <a:pt x="1" y="74"/>
                  <a:pt x="1" y="74"/>
                </a:cubicBezTo>
                <a:cubicBezTo>
                  <a:pt x="0" y="76"/>
                  <a:pt x="0" y="79"/>
                  <a:pt x="0" y="82"/>
                </a:cubicBezTo>
                <a:cubicBezTo>
                  <a:pt x="0" y="84"/>
                  <a:pt x="0" y="87"/>
                  <a:pt x="1" y="90"/>
                </a:cubicBezTo>
                <a:cubicBezTo>
                  <a:pt x="3" y="94"/>
                  <a:pt x="8" y="99"/>
                  <a:pt x="14" y="99"/>
                </a:cubicBezTo>
                <a:cubicBezTo>
                  <a:pt x="92" y="99"/>
                  <a:pt x="92" y="99"/>
                  <a:pt x="92" y="99"/>
                </a:cubicBezTo>
                <a:cubicBezTo>
                  <a:pt x="98" y="99"/>
                  <a:pt x="102" y="94"/>
                  <a:pt x="104" y="90"/>
                </a:cubicBezTo>
                <a:cubicBezTo>
                  <a:pt x="105" y="87"/>
                  <a:pt x="106" y="84"/>
                  <a:pt x="106" y="82"/>
                </a:cubicBezTo>
                <a:cubicBezTo>
                  <a:pt x="106" y="79"/>
                  <a:pt x="105" y="76"/>
                  <a:pt x="104" y="74"/>
                </a:cubicBezTo>
                <a:cubicBezTo>
                  <a:pt x="104" y="73"/>
                  <a:pt x="104" y="73"/>
                  <a:pt x="104" y="73"/>
                </a:cubicBezTo>
                <a:cubicBezTo>
                  <a:pt x="65" y="9"/>
                  <a:pt x="65" y="9"/>
                  <a:pt x="65" y="9"/>
                </a:cubicBezTo>
                <a:cubicBezTo>
                  <a:pt x="63" y="5"/>
                  <a:pt x="59" y="0"/>
                  <a:pt x="53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18" name="Freeform 86"/>
          <p:cNvSpPr>
            <a:spLocks noEditPoints="1"/>
          </p:cNvSpPr>
          <p:nvPr/>
        </p:nvSpPr>
        <p:spPr bwMode="auto">
          <a:xfrm>
            <a:off x="11195050" y="3967163"/>
            <a:ext cx="190500" cy="390525"/>
          </a:xfrm>
          <a:custGeom>
            <a:avLst/>
            <a:gdLst>
              <a:gd name="T0" fmla="*/ 2147483647 w 62"/>
              <a:gd name="T1" fmla="*/ 2147483647 h 127"/>
              <a:gd name="T2" fmla="*/ 2147483647 w 62"/>
              <a:gd name="T3" fmla="*/ 2147483647 h 127"/>
              <a:gd name="T4" fmla="*/ 2147483647 w 62"/>
              <a:gd name="T5" fmla="*/ 2147483647 h 127"/>
              <a:gd name="T6" fmla="*/ 2147483647 w 62"/>
              <a:gd name="T7" fmla="*/ 2147483647 h 127"/>
              <a:gd name="T8" fmla="*/ 2147483647 w 62"/>
              <a:gd name="T9" fmla="*/ 2147483647 h 127"/>
              <a:gd name="T10" fmla="*/ 2147483647 w 62"/>
              <a:gd name="T11" fmla="*/ 2147483647 h 127"/>
              <a:gd name="T12" fmla="*/ 2147483647 w 62"/>
              <a:gd name="T13" fmla="*/ 2147483647 h 127"/>
              <a:gd name="T14" fmla="*/ 2147483647 w 62"/>
              <a:gd name="T15" fmla="*/ 2147483647 h 127"/>
              <a:gd name="T16" fmla="*/ 2147483647 w 62"/>
              <a:gd name="T17" fmla="*/ 2147483647 h 127"/>
              <a:gd name="T18" fmla="*/ 2147483647 w 62"/>
              <a:gd name="T19" fmla="*/ 2147483647 h 127"/>
              <a:gd name="T20" fmla="*/ 2147483647 w 62"/>
              <a:gd name="T21" fmla="*/ 2147483647 h 127"/>
              <a:gd name="T22" fmla="*/ 2147483647 w 62"/>
              <a:gd name="T23" fmla="*/ 2147483647 h 127"/>
              <a:gd name="T24" fmla="*/ 2147483647 w 62"/>
              <a:gd name="T25" fmla="*/ 2147483647 h 127"/>
              <a:gd name="T26" fmla="*/ 2147483647 w 62"/>
              <a:gd name="T27" fmla="*/ 2147483647 h 127"/>
              <a:gd name="T28" fmla="*/ 2147483647 w 62"/>
              <a:gd name="T29" fmla="*/ 2147483647 h 127"/>
              <a:gd name="T30" fmla="*/ 2147483647 w 62"/>
              <a:gd name="T31" fmla="*/ 2147483647 h 127"/>
              <a:gd name="T32" fmla="*/ 2147483647 w 62"/>
              <a:gd name="T33" fmla="*/ 2147483647 h 127"/>
              <a:gd name="T34" fmla="*/ 2147483647 w 62"/>
              <a:gd name="T35" fmla="*/ 2147483647 h 127"/>
              <a:gd name="T36" fmla="*/ 2147483647 w 62"/>
              <a:gd name="T37" fmla="*/ 2147483647 h 127"/>
              <a:gd name="T38" fmla="*/ 2147483647 w 62"/>
              <a:gd name="T39" fmla="*/ 2147483647 h 127"/>
              <a:gd name="T40" fmla="*/ 2147483647 w 62"/>
              <a:gd name="T41" fmla="*/ 2147483647 h 127"/>
              <a:gd name="T42" fmla="*/ 2147483647 w 62"/>
              <a:gd name="T43" fmla="*/ 2147483647 h 127"/>
              <a:gd name="T44" fmla="*/ 2147483647 w 62"/>
              <a:gd name="T45" fmla="*/ 0 h 127"/>
              <a:gd name="T46" fmla="*/ 2147483647 w 62"/>
              <a:gd name="T47" fmla="*/ 2147483647 h 127"/>
              <a:gd name="T48" fmla="*/ 2147483647 w 62"/>
              <a:gd name="T49" fmla="*/ 2147483647 h 127"/>
              <a:gd name="T50" fmla="*/ 0 w 62"/>
              <a:gd name="T51" fmla="*/ 2147483647 h 127"/>
              <a:gd name="T52" fmla="*/ 2147483647 w 62"/>
              <a:gd name="T53" fmla="*/ 2147483647 h 127"/>
              <a:gd name="T54" fmla="*/ 2147483647 w 62"/>
              <a:gd name="T55" fmla="*/ 2147483647 h 127"/>
              <a:gd name="T56" fmla="*/ 2147483647 w 62"/>
              <a:gd name="T57" fmla="*/ 2147483647 h 127"/>
              <a:gd name="T58" fmla="*/ 2147483647 w 62"/>
              <a:gd name="T59" fmla="*/ 2147483647 h 127"/>
              <a:gd name="T60" fmla="*/ 2147483647 w 62"/>
              <a:gd name="T61" fmla="*/ 0 h 12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2" h="127">
                <a:moveTo>
                  <a:pt x="31" y="42"/>
                </a:moveTo>
                <a:cubicBezTo>
                  <a:pt x="29" y="42"/>
                  <a:pt x="27" y="44"/>
                  <a:pt x="27" y="46"/>
                </a:cubicBezTo>
                <a:cubicBezTo>
                  <a:pt x="27" y="78"/>
                  <a:pt x="27" y="78"/>
                  <a:pt x="27" y="78"/>
                </a:cubicBezTo>
                <a:cubicBezTo>
                  <a:pt x="22" y="81"/>
                  <a:pt x="22" y="81"/>
                  <a:pt x="22" y="81"/>
                </a:cubicBezTo>
                <a:cubicBezTo>
                  <a:pt x="17" y="84"/>
                  <a:pt x="14" y="89"/>
                  <a:pt x="14" y="95"/>
                </a:cubicBezTo>
                <a:cubicBezTo>
                  <a:pt x="14" y="104"/>
                  <a:pt x="22" y="112"/>
                  <a:pt x="31" y="112"/>
                </a:cubicBezTo>
                <a:cubicBezTo>
                  <a:pt x="40" y="112"/>
                  <a:pt x="47" y="104"/>
                  <a:pt x="47" y="95"/>
                </a:cubicBezTo>
                <a:cubicBezTo>
                  <a:pt x="47" y="89"/>
                  <a:pt x="44" y="84"/>
                  <a:pt x="39" y="81"/>
                </a:cubicBezTo>
                <a:cubicBezTo>
                  <a:pt x="34" y="78"/>
                  <a:pt x="34" y="78"/>
                  <a:pt x="34" y="78"/>
                </a:cubicBezTo>
                <a:cubicBezTo>
                  <a:pt x="34" y="46"/>
                  <a:pt x="34" y="46"/>
                  <a:pt x="34" y="46"/>
                </a:cubicBezTo>
                <a:cubicBezTo>
                  <a:pt x="34" y="44"/>
                  <a:pt x="33" y="42"/>
                  <a:pt x="31" y="42"/>
                </a:cubicBezTo>
                <a:moveTo>
                  <a:pt x="31" y="120"/>
                </a:moveTo>
                <a:cubicBezTo>
                  <a:pt x="17" y="120"/>
                  <a:pt x="6" y="109"/>
                  <a:pt x="6" y="96"/>
                </a:cubicBezTo>
                <a:cubicBezTo>
                  <a:pt x="6" y="87"/>
                  <a:pt x="11" y="79"/>
                  <a:pt x="19" y="75"/>
                </a:cubicBezTo>
                <a:cubicBezTo>
                  <a:pt x="20" y="74"/>
                  <a:pt x="20" y="74"/>
                  <a:pt x="20" y="74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2"/>
                  <a:pt x="25" y="7"/>
                  <a:pt x="31" y="7"/>
                </a:cubicBezTo>
                <a:cubicBezTo>
                  <a:pt x="37" y="7"/>
                  <a:pt x="41" y="12"/>
                  <a:pt x="41" y="18"/>
                </a:cubicBezTo>
                <a:cubicBezTo>
                  <a:pt x="41" y="74"/>
                  <a:pt x="41" y="74"/>
                  <a:pt x="41" y="74"/>
                </a:cubicBezTo>
                <a:cubicBezTo>
                  <a:pt x="43" y="75"/>
                  <a:pt x="43" y="75"/>
                  <a:pt x="43" y="75"/>
                </a:cubicBezTo>
                <a:cubicBezTo>
                  <a:pt x="50" y="79"/>
                  <a:pt x="55" y="87"/>
                  <a:pt x="55" y="96"/>
                </a:cubicBezTo>
                <a:cubicBezTo>
                  <a:pt x="55" y="109"/>
                  <a:pt x="44" y="120"/>
                  <a:pt x="31" y="120"/>
                </a:cubicBezTo>
                <a:moveTo>
                  <a:pt x="31" y="0"/>
                </a:moveTo>
                <a:cubicBezTo>
                  <a:pt x="21" y="0"/>
                  <a:pt x="14" y="8"/>
                  <a:pt x="14" y="18"/>
                </a:cubicBezTo>
                <a:cubicBezTo>
                  <a:pt x="14" y="70"/>
                  <a:pt x="14" y="70"/>
                  <a:pt x="14" y="70"/>
                </a:cubicBezTo>
                <a:cubicBezTo>
                  <a:pt x="5" y="75"/>
                  <a:pt x="0" y="85"/>
                  <a:pt x="0" y="96"/>
                </a:cubicBezTo>
                <a:cubicBezTo>
                  <a:pt x="0" y="113"/>
                  <a:pt x="14" y="127"/>
                  <a:pt x="31" y="127"/>
                </a:cubicBezTo>
                <a:cubicBezTo>
                  <a:pt x="48" y="127"/>
                  <a:pt x="62" y="113"/>
                  <a:pt x="62" y="96"/>
                </a:cubicBezTo>
                <a:cubicBezTo>
                  <a:pt x="62" y="85"/>
                  <a:pt x="56" y="75"/>
                  <a:pt x="48" y="70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8"/>
                  <a:pt x="40" y="0"/>
                  <a:pt x="31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19" name="Freeform 101"/>
          <p:cNvSpPr>
            <a:spLocks noEditPoints="1"/>
          </p:cNvSpPr>
          <p:nvPr/>
        </p:nvSpPr>
        <p:spPr bwMode="auto">
          <a:xfrm>
            <a:off x="6553200" y="3995738"/>
            <a:ext cx="298450" cy="333375"/>
          </a:xfrm>
          <a:custGeom>
            <a:avLst/>
            <a:gdLst>
              <a:gd name="T0" fmla="*/ 2147483647 w 97"/>
              <a:gd name="T1" fmla="*/ 2147483647 h 108"/>
              <a:gd name="T2" fmla="*/ 2147483647 w 97"/>
              <a:gd name="T3" fmla="*/ 2147483647 h 108"/>
              <a:gd name="T4" fmla="*/ 2147483647 w 97"/>
              <a:gd name="T5" fmla="*/ 2147483647 h 108"/>
              <a:gd name="T6" fmla="*/ 2147483647 w 97"/>
              <a:gd name="T7" fmla="*/ 2147483647 h 108"/>
              <a:gd name="T8" fmla="*/ 2147483647 w 97"/>
              <a:gd name="T9" fmla="*/ 2147483647 h 108"/>
              <a:gd name="T10" fmla="*/ 2147483647 w 97"/>
              <a:gd name="T11" fmla="*/ 2147483647 h 108"/>
              <a:gd name="T12" fmla="*/ 2147483647 w 97"/>
              <a:gd name="T13" fmla="*/ 2147483647 h 108"/>
              <a:gd name="T14" fmla="*/ 2147483647 w 97"/>
              <a:gd name="T15" fmla="*/ 2147483647 h 108"/>
              <a:gd name="T16" fmla="*/ 2147483647 w 97"/>
              <a:gd name="T17" fmla="*/ 2147483647 h 108"/>
              <a:gd name="T18" fmla="*/ 2147483647 w 97"/>
              <a:gd name="T19" fmla="*/ 2147483647 h 108"/>
              <a:gd name="T20" fmla="*/ 2147483647 w 97"/>
              <a:gd name="T21" fmla="*/ 2147483647 h 108"/>
              <a:gd name="T22" fmla="*/ 2147483647 w 97"/>
              <a:gd name="T23" fmla="*/ 2147483647 h 108"/>
              <a:gd name="T24" fmla="*/ 2147483647 w 97"/>
              <a:gd name="T25" fmla="*/ 2147483647 h 108"/>
              <a:gd name="T26" fmla="*/ 2147483647 w 97"/>
              <a:gd name="T27" fmla="*/ 2147483647 h 108"/>
              <a:gd name="T28" fmla="*/ 2147483647 w 97"/>
              <a:gd name="T29" fmla="*/ 2147483647 h 108"/>
              <a:gd name="T30" fmla="*/ 2147483647 w 97"/>
              <a:gd name="T31" fmla="*/ 2147483647 h 108"/>
              <a:gd name="T32" fmla="*/ 2147483647 w 97"/>
              <a:gd name="T33" fmla="*/ 2147483647 h 108"/>
              <a:gd name="T34" fmla="*/ 2147483647 w 97"/>
              <a:gd name="T35" fmla="*/ 2147483647 h 108"/>
              <a:gd name="T36" fmla="*/ 2147483647 w 97"/>
              <a:gd name="T37" fmla="*/ 2147483647 h 108"/>
              <a:gd name="T38" fmla="*/ 2147483647 w 97"/>
              <a:gd name="T39" fmla="*/ 2147483647 h 108"/>
              <a:gd name="T40" fmla="*/ 2147483647 w 97"/>
              <a:gd name="T41" fmla="*/ 2147483647 h 108"/>
              <a:gd name="T42" fmla="*/ 2147483647 w 97"/>
              <a:gd name="T43" fmla="*/ 2147483647 h 108"/>
              <a:gd name="T44" fmla="*/ 2147483647 w 97"/>
              <a:gd name="T45" fmla="*/ 2147483647 h 108"/>
              <a:gd name="T46" fmla="*/ 2147483647 w 97"/>
              <a:gd name="T47" fmla="*/ 2147483647 h 108"/>
              <a:gd name="T48" fmla="*/ 2147483647 w 97"/>
              <a:gd name="T49" fmla="*/ 2147483647 h 108"/>
              <a:gd name="T50" fmla="*/ 2147483647 w 97"/>
              <a:gd name="T51" fmla="*/ 2147483647 h 108"/>
              <a:gd name="T52" fmla="*/ 2147483647 w 97"/>
              <a:gd name="T53" fmla="*/ 2147483647 h 108"/>
              <a:gd name="T54" fmla="*/ 2147483647 w 97"/>
              <a:gd name="T55" fmla="*/ 2147483647 h 108"/>
              <a:gd name="T56" fmla="*/ 2147483647 w 97"/>
              <a:gd name="T57" fmla="*/ 2147483647 h 108"/>
              <a:gd name="T58" fmla="*/ 2147483647 w 97"/>
              <a:gd name="T59" fmla="*/ 2147483647 h 108"/>
              <a:gd name="T60" fmla="*/ 2147483647 w 97"/>
              <a:gd name="T61" fmla="*/ 2147483647 h 108"/>
              <a:gd name="T62" fmla="*/ 2147483647 w 97"/>
              <a:gd name="T63" fmla="*/ 2147483647 h 108"/>
              <a:gd name="T64" fmla="*/ 2147483647 w 97"/>
              <a:gd name="T65" fmla="*/ 2147483647 h 108"/>
              <a:gd name="T66" fmla="*/ 2147483647 w 97"/>
              <a:gd name="T67" fmla="*/ 2147483647 h 108"/>
              <a:gd name="T68" fmla="*/ 2147483647 w 97"/>
              <a:gd name="T69" fmla="*/ 2147483647 h 108"/>
              <a:gd name="T70" fmla="*/ 2147483647 w 97"/>
              <a:gd name="T71" fmla="*/ 2147483647 h 108"/>
              <a:gd name="T72" fmla="*/ 2147483647 w 97"/>
              <a:gd name="T73" fmla="*/ 2147483647 h 108"/>
              <a:gd name="T74" fmla="*/ 2147483647 w 97"/>
              <a:gd name="T75" fmla="*/ 2147483647 h 108"/>
              <a:gd name="T76" fmla="*/ 2147483647 w 97"/>
              <a:gd name="T77" fmla="*/ 0 h 108"/>
              <a:gd name="T78" fmla="*/ 2147483647 w 97"/>
              <a:gd name="T79" fmla="*/ 2147483647 h 108"/>
              <a:gd name="T80" fmla="*/ 2147483647 w 97"/>
              <a:gd name="T81" fmla="*/ 2147483647 h 108"/>
              <a:gd name="T82" fmla="*/ 2147483647 w 97"/>
              <a:gd name="T83" fmla="*/ 2147483647 h 108"/>
              <a:gd name="T84" fmla="*/ 2147483647 w 97"/>
              <a:gd name="T85" fmla="*/ 2147483647 h 108"/>
              <a:gd name="T86" fmla="*/ 2147483647 w 97"/>
              <a:gd name="T87" fmla="*/ 0 h 108"/>
              <a:gd name="T88" fmla="*/ 2147483647 w 97"/>
              <a:gd name="T89" fmla="*/ 2147483647 h 108"/>
              <a:gd name="T90" fmla="*/ 2147483647 w 97"/>
              <a:gd name="T91" fmla="*/ 2147483647 h 108"/>
              <a:gd name="T92" fmla="*/ 2147483647 w 97"/>
              <a:gd name="T93" fmla="*/ 2147483647 h 108"/>
              <a:gd name="T94" fmla="*/ 0 w 97"/>
              <a:gd name="T95" fmla="*/ 2147483647 h 108"/>
              <a:gd name="T96" fmla="*/ 0 w 97"/>
              <a:gd name="T97" fmla="*/ 2147483647 h 108"/>
              <a:gd name="T98" fmla="*/ 2147483647 w 97"/>
              <a:gd name="T99" fmla="*/ 2147483647 h 108"/>
              <a:gd name="T100" fmla="*/ 2147483647 w 97"/>
              <a:gd name="T101" fmla="*/ 2147483647 h 108"/>
              <a:gd name="T102" fmla="*/ 2147483647 w 97"/>
              <a:gd name="T103" fmla="*/ 2147483647 h 108"/>
              <a:gd name="T104" fmla="*/ 2147483647 w 97"/>
              <a:gd name="T105" fmla="*/ 2147483647 h 108"/>
              <a:gd name="T106" fmla="*/ 2147483647 w 97"/>
              <a:gd name="T107" fmla="*/ 2147483647 h 108"/>
              <a:gd name="T108" fmla="*/ 2147483647 w 97"/>
              <a:gd name="T109" fmla="*/ 2147483647 h 108"/>
              <a:gd name="T110" fmla="*/ 2147483647 w 97"/>
              <a:gd name="T111" fmla="*/ 2147483647 h 108"/>
              <a:gd name="T112" fmla="*/ 2147483647 w 97"/>
              <a:gd name="T113" fmla="*/ 0 h 10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7" h="108">
                <a:moveTo>
                  <a:pt x="51" y="34"/>
                </a:moveTo>
                <a:cubicBezTo>
                  <a:pt x="49" y="34"/>
                  <a:pt x="47" y="36"/>
                  <a:pt x="46" y="37"/>
                </a:cubicBezTo>
                <a:cubicBezTo>
                  <a:pt x="37" y="46"/>
                  <a:pt x="37" y="46"/>
                  <a:pt x="37" y="46"/>
                </a:cubicBezTo>
                <a:cubicBezTo>
                  <a:pt x="35" y="48"/>
                  <a:pt x="35" y="51"/>
                  <a:pt x="37" y="53"/>
                </a:cubicBezTo>
                <a:cubicBezTo>
                  <a:pt x="38" y="54"/>
                  <a:pt x="40" y="55"/>
                  <a:pt x="41" y="55"/>
                </a:cubicBezTo>
                <a:cubicBezTo>
                  <a:pt x="42" y="55"/>
                  <a:pt x="43" y="54"/>
                  <a:pt x="44" y="53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76"/>
                  <a:pt x="46" y="76"/>
                  <a:pt x="46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1" y="76"/>
                  <a:pt x="39" y="78"/>
                  <a:pt x="39" y="81"/>
                </a:cubicBezTo>
                <a:cubicBezTo>
                  <a:pt x="39" y="84"/>
                  <a:pt x="41" y="86"/>
                  <a:pt x="44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60" y="86"/>
                  <a:pt x="63" y="84"/>
                  <a:pt x="63" y="81"/>
                </a:cubicBezTo>
                <a:cubicBezTo>
                  <a:pt x="63" y="78"/>
                  <a:pt x="60" y="76"/>
                  <a:pt x="58" y="76"/>
                </a:cubicBezTo>
                <a:cubicBezTo>
                  <a:pt x="56" y="76"/>
                  <a:pt x="56" y="76"/>
                  <a:pt x="56" y="76"/>
                </a:cubicBezTo>
                <a:cubicBezTo>
                  <a:pt x="56" y="40"/>
                  <a:pt x="56" y="40"/>
                  <a:pt x="56" y="40"/>
                </a:cubicBezTo>
                <a:cubicBezTo>
                  <a:pt x="56" y="40"/>
                  <a:pt x="56" y="40"/>
                  <a:pt x="56" y="40"/>
                </a:cubicBezTo>
                <a:cubicBezTo>
                  <a:pt x="56" y="39"/>
                  <a:pt x="56" y="39"/>
                  <a:pt x="56" y="39"/>
                </a:cubicBezTo>
                <a:cubicBezTo>
                  <a:pt x="56" y="37"/>
                  <a:pt x="53" y="34"/>
                  <a:pt x="51" y="34"/>
                </a:cubicBezTo>
                <a:moveTo>
                  <a:pt x="66" y="32"/>
                </a:moveTo>
                <a:cubicBezTo>
                  <a:pt x="70" y="32"/>
                  <a:pt x="73" y="29"/>
                  <a:pt x="73" y="25"/>
                </a:cubicBezTo>
                <a:cubicBezTo>
                  <a:pt x="73" y="23"/>
                  <a:pt x="73" y="23"/>
                  <a:pt x="73" y="23"/>
                </a:cubicBezTo>
                <a:cubicBezTo>
                  <a:pt x="81" y="23"/>
                  <a:pt x="81" y="23"/>
                  <a:pt x="81" y="23"/>
                </a:cubicBezTo>
                <a:cubicBezTo>
                  <a:pt x="83" y="23"/>
                  <a:pt x="85" y="25"/>
                  <a:pt x="85" y="28"/>
                </a:cubicBezTo>
                <a:cubicBezTo>
                  <a:pt x="85" y="92"/>
                  <a:pt x="85" y="92"/>
                  <a:pt x="85" y="92"/>
                </a:cubicBezTo>
                <a:cubicBezTo>
                  <a:pt x="85" y="94"/>
                  <a:pt x="83" y="96"/>
                  <a:pt x="81" y="96"/>
                </a:cubicBezTo>
                <a:cubicBezTo>
                  <a:pt x="17" y="96"/>
                  <a:pt x="17" y="96"/>
                  <a:pt x="17" y="96"/>
                </a:cubicBezTo>
                <a:cubicBezTo>
                  <a:pt x="14" y="96"/>
                  <a:pt x="12" y="94"/>
                  <a:pt x="12" y="92"/>
                </a:cubicBezTo>
                <a:cubicBezTo>
                  <a:pt x="12" y="28"/>
                  <a:pt x="12" y="28"/>
                  <a:pt x="12" y="28"/>
                </a:cubicBezTo>
                <a:cubicBezTo>
                  <a:pt x="12" y="25"/>
                  <a:pt x="14" y="23"/>
                  <a:pt x="17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5"/>
                  <a:pt x="24" y="25"/>
                  <a:pt x="24" y="25"/>
                </a:cubicBezTo>
                <a:cubicBezTo>
                  <a:pt x="24" y="29"/>
                  <a:pt x="28" y="32"/>
                  <a:pt x="31" y="32"/>
                </a:cubicBezTo>
                <a:cubicBezTo>
                  <a:pt x="35" y="32"/>
                  <a:pt x="39" y="29"/>
                  <a:pt x="39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59" y="23"/>
                  <a:pt x="59" y="23"/>
                  <a:pt x="59" y="23"/>
                </a:cubicBezTo>
                <a:cubicBezTo>
                  <a:pt x="59" y="25"/>
                  <a:pt x="59" y="25"/>
                  <a:pt x="59" y="25"/>
                </a:cubicBezTo>
                <a:cubicBezTo>
                  <a:pt x="59" y="29"/>
                  <a:pt x="62" y="32"/>
                  <a:pt x="66" y="32"/>
                </a:cubicBezTo>
                <a:moveTo>
                  <a:pt x="66" y="0"/>
                </a:moveTo>
                <a:cubicBezTo>
                  <a:pt x="62" y="0"/>
                  <a:pt x="59" y="4"/>
                  <a:pt x="59" y="8"/>
                </a:cubicBezTo>
                <a:cubicBezTo>
                  <a:pt x="59" y="11"/>
                  <a:pt x="59" y="11"/>
                  <a:pt x="59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8"/>
                  <a:pt x="39" y="8"/>
                  <a:pt x="39" y="8"/>
                </a:cubicBezTo>
                <a:cubicBezTo>
                  <a:pt x="39" y="4"/>
                  <a:pt x="35" y="0"/>
                  <a:pt x="31" y="0"/>
                </a:cubicBezTo>
                <a:cubicBezTo>
                  <a:pt x="28" y="0"/>
                  <a:pt x="24" y="4"/>
                  <a:pt x="24" y="8"/>
                </a:cubicBezTo>
                <a:cubicBezTo>
                  <a:pt x="24" y="11"/>
                  <a:pt x="24" y="11"/>
                  <a:pt x="24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8" y="11"/>
                  <a:pt x="0" y="19"/>
                  <a:pt x="0" y="28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100"/>
                  <a:pt x="8" y="108"/>
                  <a:pt x="17" y="108"/>
                </a:cubicBezTo>
                <a:cubicBezTo>
                  <a:pt x="81" y="108"/>
                  <a:pt x="81" y="108"/>
                  <a:pt x="81" y="108"/>
                </a:cubicBezTo>
                <a:cubicBezTo>
                  <a:pt x="90" y="108"/>
                  <a:pt x="97" y="100"/>
                  <a:pt x="97" y="92"/>
                </a:cubicBezTo>
                <a:cubicBezTo>
                  <a:pt x="97" y="28"/>
                  <a:pt x="97" y="28"/>
                  <a:pt x="97" y="28"/>
                </a:cubicBezTo>
                <a:cubicBezTo>
                  <a:pt x="97" y="19"/>
                  <a:pt x="90" y="11"/>
                  <a:pt x="81" y="11"/>
                </a:cubicBezTo>
                <a:cubicBezTo>
                  <a:pt x="73" y="11"/>
                  <a:pt x="73" y="11"/>
                  <a:pt x="73" y="11"/>
                </a:cubicBezTo>
                <a:cubicBezTo>
                  <a:pt x="73" y="8"/>
                  <a:pt x="73" y="8"/>
                  <a:pt x="73" y="8"/>
                </a:cubicBezTo>
                <a:cubicBezTo>
                  <a:pt x="73" y="4"/>
                  <a:pt x="70" y="0"/>
                  <a:pt x="66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20" name="Freeform 41"/>
          <p:cNvSpPr>
            <a:spLocks noEditPoints="1"/>
          </p:cNvSpPr>
          <p:nvPr/>
        </p:nvSpPr>
        <p:spPr bwMode="auto">
          <a:xfrm>
            <a:off x="4387850" y="5495925"/>
            <a:ext cx="252413" cy="317500"/>
          </a:xfrm>
          <a:custGeom>
            <a:avLst/>
            <a:gdLst>
              <a:gd name="T0" fmla="*/ 2147483647 w 82"/>
              <a:gd name="T1" fmla="*/ 2147483647 h 103"/>
              <a:gd name="T2" fmla="*/ 2147483647 w 82"/>
              <a:gd name="T3" fmla="*/ 2147483647 h 103"/>
              <a:gd name="T4" fmla="*/ 2147483647 w 82"/>
              <a:gd name="T5" fmla="*/ 2147483647 h 103"/>
              <a:gd name="T6" fmla="*/ 2147483647 w 82"/>
              <a:gd name="T7" fmla="*/ 2147483647 h 103"/>
              <a:gd name="T8" fmla="*/ 2147483647 w 82"/>
              <a:gd name="T9" fmla="*/ 2147483647 h 103"/>
              <a:gd name="T10" fmla="*/ 2147483647 w 82"/>
              <a:gd name="T11" fmla="*/ 0 h 103"/>
              <a:gd name="T12" fmla="*/ 2147483647 w 82"/>
              <a:gd name="T13" fmla="*/ 0 h 103"/>
              <a:gd name="T14" fmla="*/ 0 w 82"/>
              <a:gd name="T15" fmla="*/ 2147483647 h 103"/>
              <a:gd name="T16" fmla="*/ 0 w 82"/>
              <a:gd name="T17" fmla="*/ 2147483647 h 103"/>
              <a:gd name="T18" fmla="*/ 2147483647 w 82"/>
              <a:gd name="T19" fmla="*/ 2147483647 h 103"/>
              <a:gd name="T20" fmla="*/ 2147483647 w 82"/>
              <a:gd name="T21" fmla="*/ 2147483647 h 103"/>
              <a:gd name="T22" fmla="*/ 2147483647 w 82"/>
              <a:gd name="T23" fmla="*/ 2147483647 h 103"/>
              <a:gd name="T24" fmla="*/ 2147483647 w 82"/>
              <a:gd name="T25" fmla="*/ 2147483647 h 103"/>
              <a:gd name="T26" fmla="*/ 2147483647 w 82"/>
              <a:gd name="T27" fmla="*/ 2147483647 h 103"/>
              <a:gd name="T28" fmla="*/ 2147483647 w 82"/>
              <a:gd name="T29" fmla="*/ 2147483647 h 103"/>
              <a:gd name="T30" fmla="*/ 2147483647 w 82"/>
              <a:gd name="T31" fmla="*/ 2147483647 h 103"/>
              <a:gd name="T32" fmla="*/ 2147483647 w 82"/>
              <a:gd name="T33" fmla="*/ 2147483647 h 103"/>
              <a:gd name="T34" fmla="*/ 2147483647 w 82"/>
              <a:gd name="T35" fmla="*/ 0 h 10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2" h="103">
                <a:moveTo>
                  <a:pt x="41" y="4"/>
                </a:moveTo>
                <a:cubicBezTo>
                  <a:pt x="41" y="38"/>
                  <a:pt x="41" y="38"/>
                  <a:pt x="41" y="38"/>
                </a:cubicBezTo>
                <a:cubicBezTo>
                  <a:pt x="41" y="40"/>
                  <a:pt x="43" y="42"/>
                  <a:pt x="45" y="42"/>
                </a:cubicBezTo>
                <a:cubicBezTo>
                  <a:pt x="79" y="42"/>
                  <a:pt x="79" y="42"/>
                  <a:pt x="79" y="42"/>
                </a:cubicBezTo>
                <a:cubicBezTo>
                  <a:pt x="41" y="4"/>
                  <a:pt x="41" y="4"/>
                  <a:pt x="41" y="4"/>
                </a:cubicBezTo>
                <a:moveTo>
                  <a:pt x="36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4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97"/>
                  <a:pt x="6" y="103"/>
                  <a:pt x="14" y="103"/>
                </a:cubicBezTo>
                <a:cubicBezTo>
                  <a:pt x="68" y="103"/>
                  <a:pt x="68" y="103"/>
                  <a:pt x="68" y="103"/>
                </a:cubicBezTo>
                <a:cubicBezTo>
                  <a:pt x="76" y="103"/>
                  <a:pt x="82" y="97"/>
                  <a:pt x="82" y="89"/>
                </a:cubicBezTo>
                <a:cubicBezTo>
                  <a:pt x="82" y="48"/>
                  <a:pt x="82" y="48"/>
                  <a:pt x="82" y="48"/>
                </a:cubicBezTo>
                <a:cubicBezTo>
                  <a:pt x="82" y="48"/>
                  <a:pt x="81" y="48"/>
                  <a:pt x="81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39" y="48"/>
                  <a:pt x="35" y="43"/>
                  <a:pt x="35" y="38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1"/>
                  <a:pt x="35" y="1"/>
                  <a:pt x="36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21" name="Freeform 46"/>
          <p:cNvSpPr>
            <a:spLocks noEditPoints="1"/>
          </p:cNvSpPr>
          <p:nvPr/>
        </p:nvSpPr>
        <p:spPr bwMode="auto">
          <a:xfrm>
            <a:off x="5019675" y="5516563"/>
            <a:ext cx="255588" cy="276225"/>
          </a:xfrm>
          <a:custGeom>
            <a:avLst/>
            <a:gdLst>
              <a:gd name="T0" fmla="*/ 2147483647 w 83"/>
              <a:gd name="T1" fmla="*/ 2147483647 h 90"/>
              <a:gd name="T2" fmla="*/ 2147483647 w 83"/>
              <a:gd name="T3" fmla="*/ 2147483647 h 90"/>
              <a:gd name="T4" fmla="*/ 2147483647 w 83"/>
              <a:gd name="T5" fmla="*/ 2147483647 h 90"/>
              <a:gd name="T6" fmla="*/ 0 w 83"/>
              <a:gd name="T7" fmla="*/ 2147483647 h 90"/>
              <a:gd name="T8" fmla="*/ 2147483647 w 83"/>
              <a:gd name="T9" fmla="*/ 2147483647 h 90"/>
              <a:gd name="T10" fmla="*/ 2147483647 w 83"/>
              <a:gd name="T11" fmla="*/ 2147483647 h 90"/>
              <a:gd name="T12" fmla="*/ 2147483647 w 83"/>
              <a:gd name="T13" fmla="*/ 2147483647 h 90"/>
              <a:gd name="T14" fmla="*/ 2147483647 w 83"/>
              <a:gd name="T15" fmla="*/ 2147483647 h 90"/>
              <a:gd name="T16" fmla="*/ 2147483647 w 83"/>
              <a:gd name="T17" fmla="*/ 2147483647 h 90"/>
              <a:gd name="T18" fmla="*/ 2147483647 w 83"/>
              <a:gd name="T19" fmla="*/ 2147483647 h 90"/>
              <a:gd name="T20" fmla="*/ 2147483647 w 83"/>
              <a:gd name="T21" fmla="*/ 2147483647 h 90"/>
              <a:gd name="T22" fmla="*/ 2147483647 w 83"/>
              <a:gd name="T23" fmla="*/ 2147483647 h 90"/>
              <a:gd name="T24" fmla="*/ 2147483647 w 83"/>
              <a:gd name="T25" fmla="*/ 2147483647 h 90"/>
              <a:gd name="T26" fmla="*/ 2147483647 w 83"/>
              <a:gd name="T27" fmla="*/ 2147483647 h 90"/>
              <a:gd name="T28" fmla="*/ 2147483647 w 83"/>
              <a:gd name="T29" fmla="*/ 2147483647 h 90"/>
              <a:gd name="T30" fmla="*/ 2147483647 w 83"/>
              <a:gd name="T31" fmla="*/ 2147483647 h 90"/>
              <a:gd name="T32" fmla="*/ 2147483647 w 83"/>
              <a:gd name="T33" fmla="*/ 2147483647 h 90"/>
              <a:gd name="T34" fmla="*/ 2147483647 w 83"/>
              <a:gd name="T35" fmla="*/ 2147483647 h 90"/>
              <a:gd name="T36" fmla="*/ 2147483647 w 83"/>
              <a:gd name="T37" fmla="*/ 2147483647 h 90"/>
              <a:gd name="T38" fmla="*/ 2147483647 w 83"/>
              <a:gd name="T39" fmla="*/ 2147483647 h 90"/>
              <a:gd name="T40" fmla="*/ 2147483647 w 83"/>
              <a:gd name="T41" fmla="*/ 2147483647 h 90"/>
              <a:gd name="T42" fmla="*/ 2147483647 w 83"/>
              <a:gd name="T43" fmla="*/ 0 h 90"/>
              <a:gd name="T44" fmla="*/ 2147483647 w 83"/>
              <a:gd name="T45" fmla="*/ 2147483647 h 90"/>
              <a:gd name="T46" fmla="*/ 2147483647 w 83"/>
              <a:gd name="T47" fmla="*/ 2147483647 h 90"/>
              <a:gd name="T48" fmla="*/ 2147483647 w 83"/>
              <a:gd name="T49" fmla="*/ 2147483647 h 90"/>
              <a:gd name="T50" fmla="*/ 2147483647 w 83"/>
              <a:gd name="T51" fmla="*/ 2147483647 h 90"/>
              <a:gd name="T52" fmla="*/ 2147483647 w 83"/>
              <a:gd name="T53" fmla="*/ 2147483647 h 90"/>
              <a:gd name="T54" fmla="*/ 2147483647 w 83"/>
              <a:gd name="T55" fmla="*/ 0 h 9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3" h="90">
                <a:moveTo>
                  <a:pt x="22" y="14"/>
                </a:moveTo>
                <a:cubicBezTo>
                  <a:pt x="20" y="14"/>
                  <a:pt x="19" y="14"/>
                  <a:pt x="18" y="15"/>
                </a:cubicBezTo>
                <a:cubicBezTo>
                  <a:pt x="14" y="18"/>
                  <a:pt x="11" y="21"/>
                  <a:pt x="8" y="25"/>
                </a:cubicBezTo>
                <a:cubicBezTo>
                  <a:pt x="3" y="31"/>
                  <a:pt x="0" y="40"/>
                  <a:pt x="0" y="49"/>
                </a:cubicBezTo>
                <a:cubicBezTo>
                  <a:pt x="0" y="72"/>
                  <a:pt x="19" y="90"/>
                  <a:pt x="41" y="90"/>
                </a:cubicBezTo>
                <a:cubicBezTo>
                  <a:pt x="64" y="90"/>
                  <a:pt x="83" y="72"/>
                  <a:pt x="83" y="49"/>
                </a:cubicBezTo>
                <a:cubicBezTo>
                  <a:pt x="83" y="40"/>
                  <a:pt x="80" y="31"/>
                  <a:pt x="75" y="25"/>
                </a:cubicBezTo>
                <a:cubicBezTo>
                  <a:pt x="72" y="22"/>
                  <a:pt x="70" y="19"/>
                  <a:pt x="67" y="17"/>
                </a:cubicBezTo>
                <a:cubicBezTo>
                  <a:pt x="66" y="16"/>
                  <a:pt x="65" y="16"/>
                  <a:pt x="63" y="16"/>
                </a:cubicBezTo>
                <a:cubicBezTo>
                  <a:pt x="62" y="16"/>
                  <a:pt x="60" y="16"/>
                  <a:pt x="59" y="18"/>
                </a:cubicBezTo>
                <a:cubicBezTo>
                  <a:pt x="56" y="21"/>
                  <a:pt x="57" y="25"/>
                  <a:pt x="60" y="27"/>
                </a:cubicBezTo>
                <a:cubicBezTo>
                  <a:pt x="61" y="28"/>
                  <a:pt x="63" y="30"/>
                  <a:pt x="65" y="32"/>
                </a:cubicBezTo>
                <a:cubicBezTo>
                  <a:pt x="68" y="37"/>
                  <a:pt x="70" y="43"/>
                  <a:pt x="70" y="49"/>
                </a:cubicBezTo>
                <a:cubicBezTo>
                  <a:pt x="70" y="57"/>
                  <a:pt x="67" y="64"/>
                  <a:pt x="62" y="69"/>
                </a:cubicBezTo>
                <a:cubicBezTo>
                  <a:pt x="57" y="75"/>
                  <a:pt x="49" y="78"/>
                  <a:pt x="41" y="78"/>
                </a:cubicBezTo>
                <a:cubicBezTo>
                  <a:pt x="34" y="78"/>
                  <a:pt x="26" y="75"/>
                  <a:pt x="21" y="69"/>
                </a:cubicBezTo>
                <a:cubicBezTo>
                  <a:pt x="16" y="64"/>
                  <a:pt x="13" y="57"/>
                  <a:pt x="13" y="49"/>
                </a:cubicBezTo>
                <a:cubicBezTo>
                  <a:pt x="13" y="43"/>
                  <a:pt x="15" y="37"/>
                  <a:pt x="18" y="32"/>
                </a:cubicBezTo>
                <a:cubicBezTo>
                  <a:pt x="20" y="29"/>
                  <a:pt x="23" y="27"/>
                  <a:pt x="25" y="25"/>
                </a:cubicBezTo>
                <a:cubicBezTo>
                  <a:pt x="28" y="24"/>
                  <a:pt x="29" y="20"/>
                  <a:pt x="27" y="17"/>
                </a:cubicBezTo>
                <a:cubicBezTo>
                  <a:pt x="26" y="15"/>
                  <a:pt x="24" y="14"/>
                  <a:pt x="22" y="14"/>
                </a:cubicBezTo>
                <a:moveTo>
                  <a:pt x="42" y="0"/>
                </a:moveTo>
                <a:cubicBezTo>
                  <a:pt x="38" y="0"/>
                  <a:pt x="35" y="3"/>
                  <a:pt x="35" y="7"/>
                </a:cubicBezTo>
                <a:cubicBezTo>
                  <a:pt x="35" y="48"/>
                  <a:pt x="35" y="48"/>
                  <a:pt x="35" y="48"/>
                </a:cubicBezTo>
                <a:cubicBezTo>
                  <a:pt x="35" y="52"/>
                  <a:pt x="38" y="55"/>
                  <a:pt x="42" y="55"/>
                </a:cubicBezTo>
                <a:cubicBezTo>
                  <a:pt x="45" y="55"/>
                  <a:pt x="48" y="52"/>
                  <a:pt x="48" y="48"/>
                </a:cubicBezTo>
                <a:cubicBezTo>
                  <a:pt x="48" y="7"/>
                  <a:pt x="48" y="7"/>
                  <a:pt x="48" y="7"/>
                </a:cubicBezTo>
                <a:cubicBezTo>
                  <a:pt x="48" y="3"/>
                  <a:pt x="45" y="0"/>
                  <a:pt x="42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22" name="Freeform 47"/>
          <p:cNvSpPr>
            <a:spLocks noEditPoints="1"/>
          </p:cNvSpPr>
          <p:nvPr/>
        </p:nvSpPr>
        <p:spPr bwMode="auto">
          <a:xfrm>
            <a:off x="5654675" y="5487988"/>
            <a:ext cx="288925" cy="333375"/>
          </a:xfrm>
          <a:custGeom>
            <a:avLst/>
            <a:gdLst>
              <a:gd name="T0" fmla="*/ 2147483647 w 94"/>
              <a:gd name="T1" fmla="*/ 2147483647 h 108"/>
              <a:gd name="T2" fmla="*/ 2147483647 w 94"/>
              <a:gd name="T3" fmla="*/ 2147483647 h 108"/>
              <a:gd name="T4" fmla="*/ 2147483647 w 94"/>
              <a:gd name="T5" fmla="*/ 2147483647 h 108"/>
              <a:gd name="T6" fmla="*/ 2147483647 w 94"/>
              <a:gd name="T7" fmla="*/ 2147483647 h 108"/>
              <a:gd name="T8" fmla="*/ 2147483647 w 94"/>
              <a:gd name="T9" fmla="*/ 2147483647 h 108"/>
              <a:gd name="T10" fmla="*/ 2147483647 w 94"/>
              <a:gd name="T11" fmla="*/ 2147483647 h 108"/>
              <a:gd name="T12" fmla="*/ 2147483647 w 94"/>
              <a:gd name="T13" fmla="*/ 2147483647 h 108"/>
              <a:gd name="T14" fmla="*/ 2147483647 w 94"/>
              <a:gd name="T15" fmla="*/ 2147483647 h 108"/>
              <a:gd name="T16" fmla="*/ 2147483647 w 94"/>
              <a:gd name="T17" fmla="*/ 2147483647 h 108"/>
              <a:gd name="T18" fmla="*/ 2147483647 w 94"/>
              <a:gd name="T19" fmla="*/ 2147483647 h 108"/>
              <a:gd name="T20" fmla="*/ 2147483647 w 94"/>
              <a:gd name="T21" fmla="*/ 2147483647 h 108"/>
              <a:gd name="T22" fmla="*/ 2147483647 w 94"/>
              <a:gd name="T23" fmla="*/ 2147483647 h 108"/>
              <a:gd name="T24" fmla="*/ 2147483647 w 94"/>
              <a:gd name="T25" fmla="*/ 2147483647 h 108"/>
              <a:gd name="T26" fmla="*/ 2147483647 w 94"/>
              <a:gd name="T27" fmla="*/ 2147483647 h 108"/>
              <a:gd name="T28" fmla="*/ 2147483647 w 94"/>
              <a:gd name="T29" fmla="*/ 2147483647 h 108"/>
              <a:gd name="T30" fmla="*/ 2147483647 w 94"/>
              <a:gd name="T31" fmla="*/ 2147483647 h 108"/>
              <a:gd name="T32" fmla="*/ 2147483647 w 94"/>
              <a:gd name="T33" fmla="*/ 2147483647 h 108"/>
              <a:gd name="T34" fmla="*/ 2147483647 w 94"/>
              <a:gd name="T35" fmla="*/ 2147483647 h 108"/>
              <a:gd name="T36" fmla="*/ 2147483647 w 94"/>
              <a:gd name="T37" fmla="*/ 2147483647 h 108"/>
              <a:gd name="T38" fmla="*/ 2147483647 w 94"/>
              <a:gd name="T39" fmla="*/ 2147483647 h 108"/>
              <a:gd name="T40" fmla="*/ 2147483647 w 94"/>
              <a:gd name="T41" fmla="*/ 2147483647 h 108"/>
              <a:gd name="T42" fmla="*/ 2147483647 w 94"/>
              <a:gd name="T43" fmla="*/ 2147483647 h 108"/>
              <a:gd name="T44" fmla="*/ 2147483647 w 94"/>
              <a:gd name="T45" fmla="*/ 2147483647 h 108"/>
              <a:gd name="T46" fmla="*/ 2147483647 w 94"/>
              <a:gd name="T47" fmla="*/ 0 h 108"/>
              <a:gd name="T48" fmla="*/ 2147483647 w 94"/>
              <a:gd name="T49" fmla="*/ 2147483647 h 108"/>
              <a:gd name="T50" fmla="*/ 2147483647 w 94"/>
              <a:gd name="T51" fmla="*/ 0 h 108"/>
              <a:gd name="T52" fmla="*/ 2147483647 w 94"/>
              <a:gd name="T53" fmla="*/ 2147483647 h 108"/>
              <a:gd name="T54" fmla="*/ 2147483647 w 94"/>
              <a:gd name="T55" fmla="*/ 2147483647 h 108"/>
              <a:gd name="T56" fmla="*/ 2147483647 w 94"/>
              <a:gd name="T57" fmla="*/ 2147483647 h 108"/>
              <a:gd name="T58" fmla="*/ 2147483647 w 94"/>
              <a:gd name="T59" fmla="*/ 2147483647 h 108"/>
              <a:gd name="T60" fmla="*/ 2147483647 w 94"/>
              <a:gd name="T61" fmla="*/ 2147483647 h 108"/>
              <a:gd name="T62" fmla="*/ 2147483647 w 94"/>
              <a:gd name="T63" fmla="*/ 2147483647 h 108"/>
              <a:gd name="T64" fmla="*/ 2147483647 w 94"/>
              <a:gd name="T65" fmla="*/ 2147483647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4" h="108">
                <a:moveTo>
                  <a:pt x="16" y="94"/>
                </a:moveTo>
                <a:cubicBezTo>
                  <a:pt x="13" y="100"/>
                  <a:pt x="13" y="106"/>
                  <a:pt x="16" y="108"/>
                </a:cubicBezTo>
                <a:cubicBezTo>
                  <a:pt x="17" y="108"/>
                  <a:pt x="18" y="108"/>
                  <a:pt x="19" y="108"/>
                </a:cubicBezTo>
                <a:cubicBezTo>
                  <a:pt x="22" y="108"/>
                  <a:pt x="26" y="106"/>
                  <a:pt x="28" y="102"/>
                </a:cubicBezTo>
                <a:cubicBezTo>
                  <a:pt x="16" y="94"/>
                  <a:pt x="16" y="94"/>
                  <a:pt x="16" y="94"/>
                </a:cubicBezTo>
                <a:moveTo>
                  <a:pt x="78" y="94"/>
                </a:moveTo>
                <a:cubicBezTo>
                  <a:pt x="66" y="102"/>
                  <a:pt x="66" y="102"/>
                  <a:pt x="66" y="102"/>
                </a:cubicBezTo>
                <a:cubicBezTo>
                  <a:pt x="69" y="106"/>
                  <a:pt x="73" y="108"/>
                  <a:pt x="76" y="108"/>
                </a:cubicBezTo>
                <a:cubicBezTo>
                  <a:pt x="77" y="108"/>
                  <a:pt x="78" y="108"/>
                  <a:pt x="78" y="108"/>
                </a:cubicBezTo>
                <a:cubicBezTo>
                  <a:pt x="82" y="106"/>
                  <a:pt x="82" y="100"/>
                  <a:pt x="78" y="94"/>
                </a:cubicBezTo>
                <a:moveTo>
                  <a:pt x="47" y="63"/>
                </a:moveTo>
                <a:cubicBezTo>
                  <a:pt x="45" y="63"/>
                  <a:pt x="43" y="61"/>
                  <a:pt x="43" y="58"/>
                </a:cubicBezTo>
                <a:cubicBezTo>
                  <a:pt x="43" y="57"/>
                  <a:pt x="44" y="55"/>
                  <a:pt x="45" y="54"/>
                </a:cubicBezTo>
                <a:cubicBezTo>
                  <a:pt x="45" y="34"/>
                  <a:pt x="45" y="34"/>
                  <a:pt x="45" y="34"/>
                </a:cubicBezTo>
                <a:cubicBezTo>
                  <a:pt x="45" y="33"/>
                  <a:pt x="46" y="32"/>
                  <a:pt x="47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8" y="32"/>
                  <a:pt x="49" y="33"/>
                  <a:pt x="49" y="34"/>
                </a:cubicBezTo>
                <a:cubicBezTo>
                  <a:pt x="49" y="54"/>
                  <a:pt x="49" y="54"/>
                  <a:pt x="49" y="54"/>
                </a:cubicBezTo>
                <a:cubicBezTo>
                  <a:pt x="50" y="54"/>
                  <a:pt x="51" y="55"/>
                  <a:pt x="51" y="56"/>
                </a:cubicBezTo>
                <a:cubicBezTo>
                  <a:pt x="82" y="56"/>
                  <a:pt x="82" y="56"/>
                  <a:pt x="82" y="56"/>
                </a:cubicBezTo>
                <a:cubicBezTo>
                  <a:pt x="83" y="56"/>
                  <a:pt x="84" y="57"/>
                  <a:pt x="84" y="58"/>
                </a:cubicBezTo>
                <a:cubicBezTo>
                  <a:pt x="84" y="59"/>
                  <a:pt x="83" y="60"/>
                  <a:pt x="82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0" y="62"/>
                  <a:pt x="49" y="63"/>
                  <a:pt x="47" y="63"/>
                </a:cubicBezTo>
                <a:moveTo>
                  <a:pt x="13" y="50"/>
                </a:moveTo>
                <a:cubicBezTo>
                  <a:pt x="12" y="50"/>
                  <a:pt x="12" y="50"/>
                  <a:pt x="12" y="50"/>
                </a:cubicBezTo>
                <a:cubicBezTo>
                  <a:pt x="11" y="49"/>
                  <a:pt x="10" y="48"/>
                  <a:pt x="11" y="47"/>
                </a:cubicBezTo>
                <a:cubicBezTo>
                  <a:pt x="15" y="36"/>
                  <a:pt x="23" y="26"/>
                  <a:pt x="34" y="22"/>
                </a:cubicBezTo>
                <a:cubicBezTo>
                  <a:pt x="35" y="22"/>
                  <a:pt x="35" y="22"/>
                  <a:pt x="35" y="22"/>
                </a:cubicBezTo>
                <a:cubicBezTo>
                  <a:pt x="36" y="22"/>
                  <a:pt x="37" y="22"/>
                  <a:pt x="37" y="23"/>
                </a:cubicBezTo>
                <a:cubicBezTo>
                  <a:pt x="38" y="24"/>
                  <a:pt x="37" y="25"/>
                  <a:pt x="36" y="26"/>
                </a:cubicBezTo>
                <a:cubicBezTo>
                  <a:pt x="26" y="30"/>
                  <a:pt x="18" y="38"/>
                  <a:pt x="15" y="48"/>
                </a:cubicBezTo>
                <a:cubicBezTo>
                  <a:pt x="14" y="49"/>
                  <a:pt x="14" y="50"/>
                  <a:pt x="13" y="50"/>
                </a:cubicBezTo>
                <a:moveTo>
                  <a:pt x="47" y="13"/>
                </a:moveTo>
                <a:cubicBezTo>
                  <a:pt x="23" y="13"/>
                  <a:pt x="3" y="33"/>
                  <a:pt x="3" y="58"/>
                </a:cubicBezTo>
                <a:cubicBezTo>
                  <a:pt x="3" y="82"/>
                  <a:pt x="23" y="102"/>
                  <a:pt x="47" y="102"/>
                </a:cubicBezTo>
                <a:cubicBezTo>
                  <a:pt x="72" y="102"/>
                  <a:pt x="92" y="82"/>
                  <a:pt x="92" y="58"/>
                </a:cubicBezTo>
                <a:cubicBezTo>
                  <a:pt x="92" y="33"/>
                  <a:pt x="72" y="13"/>
                  <a:pt x="47" y="13"/>
                </a:cubicBezTo>
                <a:moveTo>
                  <a:pt x="7" y="16"/>
                </a:moveTo>
                <a:cubicBezTo>
                  <a:pt x="6" y="16"/>
                  <a:pt x="6" y="16"/>
                  <a:pt x="6" y="16"/>
                </a:cubicBezTo>
                <a:cubicBezTo>
                  <a:pt x="5" y="16"/>
                  <a:pt x="5" y="15"/>
                  <a:pt x="5" y="14"/>
                </a:cubicBezTo>
                <a:cubicBezTo>
                  <a:pt x="6" y="10"/>
                  <a:pt x="8" y="7"/>
                  <a:pt x="11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3" y="4"/>
                  <a:pt x="14" y="5"/>
                  <a:pt x="14" y="5"/>
                </a:cubicBezTo>
                <a:cubicBezTo>
                  <a:pt x="15" y="6"/>
                  <a:pt x="14" y="8"/>
                  <a:pt x="13" y="8"/>
                </a:cubicBezTo>
                <a:cubicBezTo>
                  <a:pt x="11" y="10"/>
                  <a:pt x="9" y="12"/>
                  <a:pt x="9" y="15"/>
                </a:cubicBezTo>
                <a:cubicBezTo>
                  <a:pt x="9" y="16"/>
                  <a:pt x="8" y="16"/>
                  <a:pt x="7" y="16"/>
                </a:cubicBezTo>
                <a:moveTo>
                  <a:pt x="19" y="0"/>
                </a:moveTo>
                <a:cubicBezTo>
                  <a:pt x="16" y="0"/>
                  <a:pt x="13" y="1"/>
                  <a:pt x="10" y="3"/>
                </a:cubicBezTo>
                <a:cubicBezTo>
                  <a:pt x="3" y="8"/>
                  <a:pt x="0" y="18"/>
                  <a:pt x="5" y="25"/>
                </a:cubicBezTo>
                <a:cubicBezTo>
                  <a:pt x="33" y="8"/>
                  <a:pt x="33" y="8"/>
                  <a:pt x="33" y="8"/>
                </a:cubicBezTo>
                <a:cubicBezTo>
                  <a:pt x="30" y="3"/>
                  <a:pt x="24" y="0"/>
                  <a:pt x="19" y="0"/>
                </a:cubicBezTo>
                <a:moveTo>
                  <a:pt x="68" y="9"/>
                </a:moveTo>
                <a:cubicBezTo>
                  <a:pt x="68" y="9"/>
                  <a:pt x="67" y="9"/>
                  <a:pt x="67" y="9"/>
                </a:cubicBezTo>
                <a:cubicBezTo>
                  <a:pt x="66" y="8"/>
                  <a:pt x="66" y="6"/>
                  <a:pt x="67" y="6"/>
                </a:cubicBezTo>
                <a:cubicBezTo>
                  <a:pt x="69" y="4"/>
                  <a:pt x="72" y="3"/>
                  <a:pt x="76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7" y="3"/>
                  <a:pt x="78" y="4"/>
                  <a:pt x="78" y="5"/>
                </a:cubicBezTo>
                <a:cubicBezTo>
                  <a:pt x="78" y="6"/>
                  <a:pt x="77" y="7"/>
                  <a:pt x="76" y="7"/>
                </a:cubicBezTo>
                <a:cubicBezTo>
                  <a:pt x="73" y="7"/>
                  <a:pt x="71" y="8"/>
                  <a:pt x="69" y="9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9"/>
                  <a:pt x="69" y="9"/>
                  <a:pt x="68" y="9"/>
                </a:cubicBezTo>
                <a:moveTo>
                  <a:pt x="76" y="0"/>
                </a:moveTo>
                <a:cubicBezTo>
                  <a:pt x="70" y="0"/>
                  <a:pt x="65" y="3"/>
                  <a:pt x="62" y="8"/>
                </a:cubicBezTo>
                <a:cubicBezTo>
                  <a:pt x="90" y="25"/>
                  <a:pt x="90" y="25"/>
                  <a:pt x="90" y="25"/>
                </a:cubicBezTo>
                <a:cubicBezTo>
                  <a:pt x="94" y="18"/>
                  <a:pt x="92" y="8"/>
                  <a:pt x="84" y="3"/>
                </a:cubicBezTo>
                <a:cubicBezTo>
                  <a:pt x="82" y="1"/>
                  <a:pt x="79" y="0"/>
                  <a:pt x="76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23" name="Freeform 48"/>
          <p:cNvSpPr>
            <a:spLocks noEditPoints="1"/>
          </p:cNvSpPr>
          <p:nvPr/>
        </p:nvSpPr>
        <p:spPr bwMode="auto">
          <a:xfrm>
            <a:off x="6964363" y="5495925"/>
            <a:ext cx="295275" cy="317500"/>
          </a:xfrm>
          <a:custGeom>
            <a:avLst/>
            <a:gdLst>
              <a:gd name="T0" fmla="*/ 2147483647 w 96"/>
              <a:gd name="T1" fmla="*/ 2147483647 h 103"/>
              <a:gd name="T2" fmla="*/ 2147483647 w 96"/>
              <a:gd name="T3" fmla="*/ 2147483647 h 103"/>
              <a:gd name="T4" fmla="*/ 2147483647 w 96"/>
              <a:gd name="T5" fmla="*/ 2147483647 h 103"/>
              <a:gd name="T6" fmla="*/ 2147483647 w 96"/>
              <a:gd name="T7" fmla="*/ 2147483647 h 103"/>
              <a:gd name="T8" fmla="*/ 2147483647 w 96"/>
              <a:gd name="T9" fmla="*/ 2147483647 h 103"/>
              <a:gd name="T10" fmla="*/ 2147483647 w 96"/>
              <a:gd name="T11" fmla="*/ 2147483647 h 103"/>
              <a:gd name="T12" fmla="*/ 2147483647 w 96"/>
              <a:gd name="T13" fmla="*/ 2147483647 h 103"/>
              <a:gd name="T14" fmla="*/ 2147483647 w 96"/>
              <a:gd name="T15" fmla="*/ 2147483647 h 103"/>
              <a:gd name="T16" fmla="*/ 2147483647 w 96"/>
              <a:gd name="T17" fmla="*/ 2147483647 h 103"/>
              <a:gd name="T18" fmla="*/ 2147483647 w 96"/>
              <a:gd name="T19" fmla="*/ 2147483647 h 103"/>
              <a:gd name="T20" fmla="*/ 2147483647 w 96"/>
              <a:gd name="T21" fmla="*/ 2147483647 h 103"/>
              <a:gd name="T22" fmla="*/ 2147483647 w 96"/>
              <a:gd name="T23" fmla="*/ 2147483647 h 103"/>
              <a:gd name="T24" fmla="*/ 2147483647 w 96"/>
              <a:gd name="T25" fmla="*/ 2147483647 h 103"/>
              <a:gd name="T26" fmla="*/ 2147483647 w 96"/>
              <a:gd name="T27" fmla="*/ 2147483647 h 103"/>
              <a:gd name="T28" fmla="*/ 2147483647 w 96"/>
              <a:gd name="T29" fmla="*/ 2147483647 h 103"/>
              <a:gd name="T30" fmla="*/ 2147483647 w 96"/>
              <a:gd name="T31" fmla="*/ 2147483647 h 103"/>
              <a:gd name="T32" fmla="*/ 2147483647 w 96"/>
              <a:gd name="T33" fmla="*/ 2147483647 h 103"/>
              <a:gd name="T34" fmla="*/ 2147483647 w 96"/>
              <a:gd name="T35" fmla="*/ 2147483647 h 103"/>
              <a:gd name="T36" fmla="*/ 2147483647 w 96"/>
              <a:gd name="T37" fmla="*/ 2147483647 h 103"/>
              <a:gd name="T38" fmla="*/ 2147483647 w 96"/>
              <a:gd name="T39" fmla="*/ 2147483647 h 103"/>
              <a:gd name="T40" fmla="*/ 2147483647 w 96"/>
              <a:gd name="T41" fmla="*/ 2147483647 h 103"/>
              <a:gd name="T42" fmla="*/ 2147483647 w 96"/>
              <a:gd name="T43" fmla="*/ 2147483647 h 103"/>
              <a:gd name="T44" fmla="*/ 2147483647 w 96"/>
              <a:gd name="T45" fmla="*/ 2147483647 h 103"/>
              <a:gd name="T46" fmla="*/ 2147483647 w 96"/>
              <a:gd name="T47" fmla="*/ 2147483647 h 103"/>
              <a:gd name="T48" fmla="*/ 2147483647 w 96"/>
              <a:gd name="T49" fmla="*/ 0 h 103"/>
              <a:gd name="T50" fmla="*/ 2147483647 w 96"/>
              <a:gd name="T51" fmla="*/ 0 h 103"/>
              <a:gd name="T52" fmla="*/ 2147483647 w 96"/>
              <a:gd name="T53" fmla="*/ 2147483647 h 103"/>
              <a:gd name="T54" fmla="*/ 2147483647 w 96"/>
              <a:gd name="T55" fmla="*/ 2147483647 h 103"/>
              <a:gd name="T56" fmla="*/ 2147483647 w 96"/>
              <a:gd name="T57" fmla="*/ 2147483647 h 103"/>
              <a:gd name="T58" fmla="*/ 2147483647 w 96"/>
              <a:gd name="T59" fmla="*/ 2147483647 h 103"/>
              <a:gd name="T60" fmla="*/ 2147483647 w 96"/>
              <a:gd name="T61" fmla="*/ 2147483647 h 103"/>
              <a:gd name="T62" fmla="*/ 2147483647 w 96"/>
              <a:gd name="T63" fmla="*/ 2147483647 h 103"/>
              <a:gd name="T64" fmla="*/ 2147483647 w 96"/>
              <a:gd name="T65" fmla="*/ 2147483647 h 103"/>
              <a:gd name="T66" fmla="*/ 2147483647 w 96"/>
              <a:gd name="T67" fmla="*/ 2147483647 h 103"/>
              <a:gd name="T68" fmla="*/ 2147483647 w 96"/>
              <a:gd name="T69" fmla="*/ 2147483647 h 103"/>
              <a:gd name="T70" fmla="*/ 2147483647 w 96"/>
              <a:gd name="T71" fmla="*/ 2147483647 h 103"/>
              <a:gd name="T72" fmla="*/ 2147483647 w 96"/>
              <a:gd name="T73" fmla="*/ 2147483647 h 103"/>
              <a:gd name="T74" fmla="*/ 2147483647 w 96"/>
              <a:gd name="T75" fmla="*/ 2147483647 h 103"/>
              <a:gd name="T76" fmla="*/ 2147483647 w 96"/>
              <a:gd name="T77" fmla="*/ 2147483647 h 103"/>
              <a:gd name="T78" fmla="*/ 2147483647 w 96"/>
              <a:gd name="T79" fmla="*/ 2147483647 h 103"/>
              <a:gd name="T80" fmla="*/ 2147483647 w 96"/>
              <a:gd name="T81" fmla="*/ 2147483647 h 103"/>
              <a:gd name="T82" fmla="*/ 2147483647 w 96"/>
              <a:gd name="T83" fmla="*/ 2147483647 h 103"/>
              <a:gd name="T84" fmla="*/ 2147483647 w 96"/>
              <a:gd name="T85" fmla="*/ 2147483647 h 103"/>
              <a:gd name="T86" fmla="*/ 2147483647 w 96"/>
              <a:gd name="T87" fmla="*/ 2147483647 h 103"/>
              <a:gd name="T88" fmla="*/ 2147483647 w 96"/>
              <a:gd name="T89" fmla="*/ 2147483647 h 103"/>
              <a:gd name="T90" fmla="*/ 2147483647 w 96"/>
              <a:gd name="T91" fmla="*/ 2147483647 h 103"/>
              <a:gd name="T92" fmla="*/ 2147483647 w 96"/>
              <a:gd name="T93" fmla="*/ 2147483647 h 103"/>
              <a:gd name="T94" fmla="*/ 2147483647 w 96"/>
              <a:gd name="T95" fmla="*/ 2147483647 h 103"/>
              <a:gd name="T96" fmla="*/ 2147483647 w 96"/>
              <a:gd name="T97" fmla="*/ 2147483647 h 103"/>
              <a:gd name="T98" fmla="*/ 2147483647 w 96"/>
              <a:gd name="T99" fmla="*/ 2147483647 h 103"/>
              <a:gd name="T100" fmla="*/ 2147483647 w 96"/>
              <a:gd name="T101" fmla="*/ 2147483647 h 103"/>
              <a:gd name="T102" fmla="*/ 2147483647 w 96"/>
              <a:gd name="T103" fmla="*/ 2147483647 h 103"/>
              <a:gd name="T104" fmla="*/ 2147483647 w 96"/>
              <a:gd name="T105" fmla="*/ 2147483647 h 103"/>
              <a:gd name="T106" fmla="*/ 2147483647 w 96"/>
              <a:gd name="T107" fmla="*/ 0 h 10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6" h="103">
                <a:moveTo>
                  <a:pt x="52" y="65"/>
                </a:moveTo>
                <a:cubicBezTo>
                  <a:pt x="49" y="65"/>
                  <a:pt x="47" y="63"/>
                  <a:pt x="47" y="60"/>
                </a:cubicBezTo>
                <a:cubicBezTo>
                  <a:pt x="47" y="59"/>
                  <a:pt x="48" y="57"/>
                  <a:pt x="49" y="57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5"/>
                  <a:pt x="50" y="34"/>
                  <a:pt x="51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2" y="34"/>
                  <a:pt x="53" y="35"/>
                  <a:pt x="53" y="37"/>
                </a:cubicBezTo>
                <a:cubicBezTo>
                  <a:pt x="53" y="56"/>
                  <a:pt x="53" y="56"/>
                  <a:pt x="53" y="56"/>
                </a:cubicBezTo>
                <a:cubicBezTo>
                  <a:pt x="54" y="57"/>
                  <a:pt x="55" y="57"/>
                  <a:pt x="56" y="58"/>
                </a:cubicBezTo>
                <a:cubicBezTo>
                  <a:pt x="86" y="58"/>
                  <a:pt x="86" y="58"/>
                  <a:pt x="86" y="58"/>
                </a:cubicBezTo>
                <a:cubicBezTo>
                  <a:pt x="87" y="58"/>
                  <a:pt x="88" y="59"/>
                  <a:pt x="88" y="60"/>
                </a:cubicBezTo>
                <a:cubicBezTo>
                  <a:pt x="88" y="62"/>
                  <a:pt x="87" y="63"/>
                  <a:pt x="86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4"/>
                  <a:pt x="53" y="65"/>
                  <a:pt x="52" y="65"/>
                </a:cubicBezTo>
                <a:moveTo>
                  <a:pt x="18" y="52"/>
                </a:moveTo>
                <a:cubicBezTo>
                  <a:pt x="17" y="52"/>
                  <a:pt x="17" y="52"/>
                  <a:pt x="17" y="52"/>
                </a:cubicBezTo>
                <a:cubicBezTo>
                  <a:pt x="16" y="51"/>
                  <a:pt x="15" y="50"/>
                  <a:pt x="16" y="49"/>
                </a:cubicBezTo>
                <a:cubicBezTo>
                  <a:pt x="20" y="38"/>
                  <a:pt x="28" y="28"/>
                  <a:pt x="40" y="24"/>
                </a:cubicBezTo>
                <a:cubicBezTo>
                  <a:pt x="40" y="24"/>
                  <a:pt x="40" y="24"/>
                  <a:pt x="40" y="24"/>
                </a:cubicBezTo>
                <a:cubicBezTo>
                  <a:pt x="41" y="24"/>
                  <a:pt x="42" y="25"/>
                  <a:pt x="42" y="25"/>
                </a:cubicBezTo>
                <a:cubicBezTo>
                  <a:pt x="43" y="26"/>
                  <a:pt x="42" y="28"/>
                  <a:pt x="41" y="28"/>
                </a:cubicBezTo>
                <a:cubicBezTo>
                  <a:pt x="31" y="32"/>
                  <a:pt x="23" y="40"/>
                  <a:pt x="20" y="50"/>
                </a:cubicBezTo>
                <a:cubicBezTo>
                  <a:pt x="20" y="50"/>
                  <a:pt x="20" y="50"/>
                  <a:pt x="20" y="50"/>
                </a:cubicBezTo>
                <a:cubicBezTo>
                  <a:pt x="19" y="51"/>
                  <a:pt x="19" y="52"/>
                  <a:pt x="18" y="52"/>
                </a:cubicBezTo>
                <a:moveTo>
                  <a:pt x="63" y="0"/>
                </a:moveTo>
                <a:cubicBezTo>
                  <a:pt x="40" y="0"/>
                  <a:pt x="40" y="0"/>
                  <a:pt x="40" y="0"/>
                </a:cubicBezTo>
                <a:cubicBezTo>
                  <a:pt x="38" y="0"/>
                  <a:pt x="35" y="2"/>
                  <a:pt x="35" y="5"/>
                </a:cubicBezTo>
                <a:cubicBezTo>
                  <a:pt x="35" y="7"/>
                  <a:pt x="38" y="10"/>
                  <a:pt x="40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4"/>
                  <a:pt x="47" y="14"/>
                  <a:pt x="47" y="14"/>
                </a:cubicBezTo>
                <a:cubicBezTo>
                  <a:pt x="37" y="15"/>
                  <a:pt x="27" y="20"/>
                  <a:pt x="20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15" y="22"/>
                  <a:pt x="15" y="22"/>
                  <a:pt x="15" y="22"/>
                </a:cubicBezTo>
                <a:cubicBezTo>
                  <a:pt x="17" y="20"/>
                  <a:pt x="17" y="20"/>
                  <a:pt x="17" y="20"/>
                </a:cubicBezTo>
                <a:cubicBezTo>
                  <a:pt x="18" y="19"/>
                  <a:pt x="17" y="17"/>
                  <a:pt x="16" y="15"/>
                </a:cubicBezTo>
                <a:cubicBezTo>
                  <a:pt x="15" y="14"/>
                  <a:pt x="14" y="14"/>
                  <a:pt x="12" y="14"/>
                </a:cubicBezTo>
                <a:cubicBezTo>
                  <a:pt x="12" y="14"/>
                  <a:pt x="11" y="14"/>
                  <a:pt x="11" y="15"/>
                </a:cubicBezTo>
                <a:cubicBezTo>
                  <a:pt x="1" y="24"/>
                  <a:pt x="1" y="24"/>
                  <a:pt x="1" y="24"/>
                </a:cubicBezTo>
                <a:cubicBezTo>
                  <a:pt x="0" y="25"/>
                  <a:pt x="1" y="27"/>
                  <a:pt x="2" y="29"/>
                </a:cubicBezTo>
                <a:cubicBezTo>
                  <a:pt x="3" y="30"/>
                  <a:pt x="4" y="31"/>
                  <a:pt x="6" y="31"/>
                </a:cubicBezTo>
                <a:cubicBezTo>
                  <a:pt x="6" y="31"/>
                  <a:pt x="7" y="30"/>
                  <a:pt x="7" y="30"/>
                </a:cubicBezTo>
                <a:cubicBezTo>
                  <a:pt x="9" y="28"/>
                  <a:pt x="9" y="28"/>
                  <a:pt x="9" y="28"/>
                </a:cubicBezTo>
                <a:cubicBezTo>
                  <a:pt x="14" y="33"/>
                  <a:pt x="14" y="33"/>
                  <a:pt x="14" y="33"/>
                </a:cubicBezTo>
                <a:cubicBezTo>
                  <a:pt x="14" y="34"/>
                  <a:pt x="14" y="34"/>
                  <a:pt x="15" y="34"/>
                </a:cubicBezTo>
                <a:cubicBezTo>
                  <a:pt x="10" y="41"/>
                  <a:pt x="7" y="49"/>
                  <a:pt x="7" y="59"/>
                </a:cubicBezTo>
                <a:cubicBezTo>
                  <a:pt x="7" y="83"/>
                  <a:pt x="27" y="103"/>
                  <a:pt x="52" y="103"/>
                </a:cubicBezTo>
                <a:cubicBezTo>
                  <a:pt x="76" y="103"/>
                  <a:pt x="96" y="83"/>
                  <a:pt x="96" y="59"/>
                </a:cubicBezTo>
                <a:cubicBezTo>
                  <a:pt x="96" y="36"/>
                  <a:pt x="79" y="17"/>
                  <a:pt x="56" y="14"/>
                </a:cubicBezTo>
                <a:cubicBezTo>
                  <a:pt x="56" y="10"/>
                  <a:pt x="56" y="10"/>
                  <a:pt x="56" y="10"/>
                </a:cubicBezTo>
                <a:cubicBezTo>
                  <a:pt x="56" y="10"/>
                  <a:pt x="56" y="10"/>
                  <a:pt x="56" y="10"/>
                </a:cubicBezTo>
                <a:cubicBezTo>
                  <a:pt x="63" y="10"/>
                  <a:pt x="63" y="10"/>
                  <a:pt x="63" y="10"/>
                </a:cubicBezTo>
                <a:cubicBezTo>
                  <a:pt x="66" y="10"/>
                  <a:pt x="68" y="7"/>
                  <a:pt x="68" y="5"/>
                </a:cubicBezTo>
                <a:cubicBezTo>
                  <a:pt x="68" y="2"/>
                  <a:pt x="66" y="0"/>
                  <a:pt x="63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24" name="Freeform 49"/>
          <p:cNvSpPr>
            <a:spLocks noEditPoints="1"/>
          </p:cNvSpPr>
          <p:nvPr/>
        </p:nvSpPr>
        <p:spPr bwMode="auto">
          <a:xfrm>
            <a:off x="754063" y="5505450"/>
            <a:ext cx="396875" cy="298450"/>
          </a:xfrm>
          <a:custGeom>
            <a:avLst/>
            <a:gdLst>
              <a:gd name="T0" fmla="*/ 2147483647 w 129"/>
              <a:gd name="T1" fmla="*/ 2147483647 h 97"/>
              <a:gd name="T2" fmla="*/ 2147483647 w 129"/>
              <a:gd name="T3" fmla="*/ 2147483647 h 97"/>
              <a:gd name="T4" fmla="*/ 2147483647 w 129"/>
              <a:gd name="T5" fmla="*/ 2147483647 h 97"/>
              <a:gd name="T6" fmla="*/ 2147483647 w 129"/>
              <a:gd name="T7" fmla="*/ 2147483647 h 97"/>
              <a:gd name="T8" fmla="*/ 2147483647 w 129"/>
              <a:gd name="T9" fmla="*/ 2147483647 h 97"/>
              <a:gd name="T10" fmla="*/ 2147483647 w 129"/>
              <a:gd name="T11" fmla="*/ 2147483647 h 97"/>
              <a:gd name="T12" fmla="*/ 2147483647 w 129"/>
              <a:gd name="T13" fmla="*/ 2147483647 h 97"/>
              <a:gd name="T14" fmla="*/ 2147483647 w 129"/>
              <a:gd name="T15" fmla="*/ 2147483647 h 97"/>
              <a:gd name="T16" fmla="*/ 2147483647 w 129"/>
              <a:gd name="T17" fmla="*/ 2147483647 h 97"/>
              <a:gd name="T18" fmla="*/ 2147483647 w 129"/>
              <a:gd name="T19" fmla="*/ 2147483647 h 97"/>
              <a:gd name="T20" fmla="*/ 2147483647 w 129"/>
              <a:gd name="T21" fmla="*/ 2147483647 h 97"/>
              <a:gd name="T22" fmla="*/ 2147483647 w 129"/>
              <a:gd name="T23" fmla="*/ 2147483647 h 97"/>
              <a:gd name="T24" fmla="*/ 2147483647 w 129"/>
              <a:gd name="T25" fmla="*/ 2147483647 h 97"/>
              <a:gd name="T26" fmla="*/ 2147483647 w 129"/>
              <a:gd name="T27" fmla="*/ 2147483647 h 97"/>
              <a:gd name="T28" fmla="*/ 2147483647 w 129"/>
              <a:gd name="T29" fmla="*/ 0 h 97"/>
              <a:gd name="T30" fmla="*/ 2147483647 w 129"/>
              <a:gd name="T31" fmla="*/ 2147483647 h 97"/>
              <a:gd name="T32" fmla="*/ 0 w 129"/>
              <a:gd name="T33" fmla="*/ 2147483647 h 97"/>
              <a:gd name="T34" fmla="*/ 2147483647 w 129"/>
              <a:gd name="T35" fmla="*/ 2147483647 h 97"/>
              <a:gd name="T36" fmla="*/ 2147483647 w 129"/>
              <a:gd name="T37" fmla="*/ 2147483647 h 97"/>
              <a:gd name="T38" fmla="*/ 2147483647 w 129"/>
              <a:gd name="T39" fmla="*/ 2147483647 h 97"/>
              <a:gd name="T40" fmla="*/ 2147483647 w 129"/>
              <a:gd name="T41" fmla="*/ 2147483647 h 97"/>
              <a:gd name="T42" fmla="*/ 2147483647 w 129"/>
              <a:gd name="T43" fmla="*/ 2147483647 h 97"/>
              <a:gd name="T44" fmla="*/ 2147483647 w 129"/>
              <a:gd name="T45" fmla="*/ 2147483647 h 97"/>
              <a:gd name="T46" fmla="*/ 2147483647 w 129"/>
              <a:gd name="T47" fmla="*/ 2147483647 h 97"/>
              <a:gd name="T48" fmla="*/ 2147483647 w 129"/>
              <a:gd name="T49" fmla="*/ 2147483647 h 97"/>
              <a:gd name="T50" fmla="*/ 2147483647 w 129"/>
              <a:gd name="T51" fmla="*/ 2147483647 h 97"/>
              <a:gd name="T52" fmla="*/ 2147483647 w 129"/>
              <a:gd name="T53" fmla="*/ 2147483647 h 97"/>
              <a:gd name="T54" fmla="*/ 2147483647 w 129"/>
              <a:gd name="T55" fmla="*/ 2147483647 h 97"/>
              <a:gd name="T56" fmla="*/ 2147483647 w 129"/>
              <a:gd name="T57" fmla="*/ 2147483647 h 97"/>
              <a:gd name="T58" fmla="*/ 2147483647 w 129"/>
              <a:gd name="T59" fmla="*/ 2147483647 h 97"/>
              <a:gd name="T60" fmla="*/ 2147483647 w 129"/>
              <a:gd name="T61" fmla="*/ 0 h 9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29" h="97">
                <a:moveTo>
                  <a:pt x="37" y="49"/>
                </a:moveTo>
                <a:cubicBezTo>
                  <a:pt x="35" y="49"/>
                  <a:pt x="33" y="51"/>
                  <a:pt x="33" y="53"/>
                </a:cubicBezTo>
                <a:cubicBezTo>
                  <a:pt x="33" y="93"/>
                  <a:pt x="33" y="93"/>
                  <a:pt x="33" y="93"/>
                </a:cubicBezTo>
                <a:cubicBezTo>
                  <a:pt x="33" y="95"/>
                  <a:pt x="35" y="97"/>
                  <a:pt x="37" y="97"/>
                </a:cubicBezTo>
                <a:cubicBezTo>
                  <a:pt x="40" y="97"/>
                  <a:pt x="42" y="95"/>
                  <a:pt x="42" y="93"/>
                </a:cubicBezTo>
                <a:cubicBezTo>
                  <a:pt x="42" y="53"/>
                  <a:pt x="42" y="53"/>
                  <a:pt x="42" y="53"/>
                </a:cubicBezTo>
                <a:cubicBezTo>
                  <a:pt x="42" y="51"/>
                  <a:pt x="40" y="49"/>
                  <a:pt x="37" y="49"/>
                </a:cubicBezTo>
                <a:moveTo>
                  <a:pt x="91" y="49"/>
                </a:moveTo>
                <a:cubicBezTo>
                  <a:pt x="89" y="49"/>
                  <a:pt x="87" y="51"/>
                  <a:pt x="87" y="53"/>
                </a:cubicBezTo>
                <a:cubicBezTo>
                  <a:pt x="87" y="93"/>
                  <a:pt x="87" y="93"/>
                  <a:pt x="87" y="93"/>
                </a:cubicBezTo>
                <a:cubicBezTo>
                  <a:pt x="87" y="95"/>
                  <a:pt x="89" y="97"/>
                  <a:pt x="91" y="97"/>
                </a:cubicBezTo>
                <a:cubicBezTo>
                  <a:pt x="94" y="97"/>
                  <a:pt x="96" y="95"/>
                  <a:pt x="96" y="93"/>
                </a:cubicBezTo>
                <a:cubicBezTo>
                  <a:pt x="96" y="53"/>
                  <a:pt x="96" y="53"/>
                  <a:pt x="96" y="53"/>
                </a:cubicBezTo>
                <a:cubicBezTo>
                  <a:pt x="96" y="51"/>
                  <a:pt x="94" y="49"/>
                  <a:pt x="91" y="49"/>
                </a:cubicBezTo>
                <a:moveTo>
                  <a:pt x="64" y="0"/>
                </a:moveTo>
                <a:cubicBezTo>
                  <a:pt x="35" y="0"/>
                  <a:pt x="12" y="24"/>
                  <a:pt x="11" y="53"/>
                </a:cubicBezTo>
                <a:cubicBezTo>
                  <a:pt x="4" y="58"/>
                  <a:pt x="0" y="65"/>
                  <a:pt x="0" y="73"/>
                </a:cubicBezTo>
                <a:cubicBezTo>
                  <a:pt x="0" y="86"/>
                  <a:pt x="12" y="97"/>
                  <a:pt x="27" y="97"/>
                </a:cubicBezTo>
                <a:cubicBezTo>
                  <a:pt x="28" y="97"/>
                  <a:pt x="28" y="97"/>
                  <a:pt x="29" y="97"/>
                </a:cubicBezTo>
                <a:cubicBezTo>
                  <a:pt x="29" y="48"/>
                  <a:pt x="29" y="48"/>
                  <a:pt x="29" y="48"/>
                </a:cubicBezTo>
                <a:cubicBezTo>
                  <a:pt x="28" y="48"/>
                  <a:pt x="28" y="48"/>
                  <a:pt x="27" y="48"/>
                </a:cubicBezTo>
                <a:cubicBezTo>
                  <a:pt x="24" y="48"/>
                  <a:pt x="22" y="49"/>
                  <a:pt x="20" y="49"/>
                </a:cubicBezTo>
                <a:cubicBezTo>
                  <a:pt x="23" y="26"/>
                  <a:pt x="41" y="9"/>
                  <a:pt x="64" y="9"/>
                </a:cubicBezTo>
                <a:cubicBezTo>
                  <a:pt x="86" y="9"/>
                  <a:pt x="105" y="26"/>
                  <a:pt x="108" y="49"/>
                </a:cubicBezTo>
                <a:cubicBezTo>
                  <a:pt x="106" y="49"/>
                  <a:pt x="104" y="48"/>
                  <a:pt x="102" y="48"/>
                </a:cubicBezTo>
                <a:cubicBezTo>
                  <a:pt x="101" y="48"/>
                  <a:pt x="100" y="48"/>
                  <a:pt x="100" y="48"/>
                </a:cubicBezTo>
                <a:cubicBezTo>
                  <a:pt x="100" y="97"/>
                  <a:pt x="100" y="97"/>
                  <a:pt x="100" y="97"/>
                </a:cubicBezTo>
                <a:cubicBezTo>
                  <a:pt x="100" y="97"/>
                  <a:pt x="101" y="97"/>
                  <a:pt x="102" y="97"/>
                </a:cubicBezTo>
                <a:cubicBezTo>
                  <a:pt x="117" y="97"/>
                  <a:pt x="129" y="86"/>
                  <a:pt x="129" y="73"/>
                </a:cubicBezTo>
                <a:cubicBezTo>
                  <a:pt x="129" y="64"/>
                  <a:pt x="124" y="57"/>
                  <a:pt x="117" y="52"/>
                </a:cubicBezTo>
                <a:cubicBezTo>
                  <a:pt x="115" y="23"/>
                  <a:pt x="92" y="0"/>
                  <a:pt x="64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25" name="Freeform 50"/>
          <p:cNvSpPr>
            <a:spLocks noEditPoints="1"/>
          </p:cNvSpPr>
          <p:nvPr/>
        </p:nvSpPr>
        <p:spPr bwMode="auto">
          <a:xfrm>
            <a:off x="2998788" y="5470525"/>
            <a:ext cx="201612" cy="368300"/>
          </a:xfrm>
          <a:custGeom>
            <a:avLst/>
            <a:gdLst>
              <a:gd name="T0" fmla="*/ 2147483647 w 66"/>
              <a:gd name="T1" fmla="*/ 2147483647 h 120"/>
              <a:gd name="T2" fmla="*/ 2147483647 w 66"/>
              <a:gd name="T3" fmla="*/ 2147483647 h 120"/>
              <a:gd name="T4" fmla="*/ 2147483647 w 66"/>
              <a:gd name="T5" fmla="*/ 2147483647 h 120"/>
              <a:gd name="T6" fmla="*/ 2147483647 w 66"/>
              <a:gd name="T7" fmla="*/ 2147483647 h 120"/>
              <a:gd name="T8" fmla="*/ 2147483647 w 66"/>
              <a:gd name="T9" fmla="*/ 2147483647 h 120"/>
              <a:gd name="T10" fmla="*/ 2147483647 w 66"/>
              <a:gd name="T11" fmla="*/ 2147483647 h 120"/>
              <a:gd name="T12" fmla="*/ 0 w 66"/>
              <a:gd name="T13" fmla="*/ 2147483647 h 120"/>
              <a:gd name="T14" fmla="*/ 2147483647 w 66"/>
              <a:gd name="T15" fmla="*/ 2147483647 h 120"/>
              <a:gd name="T16" fmla="*/ 2147483647 w 66"/>
              <a:gd name="T17" fmla="*/ 2147483647 h 120"/>
              <a:gd name="T18" fmla="*/ 2147483647 w 66"/>
              <a:gd name="T19" fmla="*/ 2147483647 h 120"/>
              <a:gd name="T20" fmla="*/ 2147483647 w 66"/>
              <a:gd name="T21" fmla="*/ 2147483647 h 120"/>
              <a:gd name="T22" fmla="*/ 2147483647 w 66"/>
              <a:gd name="T23" fmla="*/ 2147483647 h 120"/>
              <a:gd name="T24" fmla="*/ 2147483647 w 66"/>
              <a:gd name="T25" fmla="*/ 2147483647 h 120"/>
              <a:gd name="T26" fmla="*/ 2147483647 w 66"/>
              <a:gd name="T27" fmla="*/ 2147483647 h 120"/>
              <a:gd name="T28" fmla="*/ 2147483647 w 66"/>
              <a:gd name="T29" fmla="*/ 2147483647 h 120"/>
              <a:gd name="T30" fmla="*/ 2147483647 w 66"/>
              <a:gd name="T31" fmla="*/ 2147483647 h 120"/>
              <a:gd name="T32" fmla="*/ 2147483647 w 66"/>
              <a:gd name="T33" fmla="*/ 2147483647 h 120"/>
              <a:gd name="T34" fmla="*/ 2147483647 w 66"/>
              <a:gd name="T35" fmla="*/ 2147483647 h 120"/>
              <a:gd name="T36" fmla="*/ 2147483647 w 66"/>
              <a:gd name="T37" fmla="*/ 2147483647 h 120"/>
              <a:gd name="T38" fmla="*/ 2147483647 w 66"/>
              <a:gd name="T39" fmla="*/ 2147483647 h 120"/>
              <a:gd name="T40" fmla="*/ 2147483647 w 66"/>
              <a:gd name="T41" fmla="*/ 2147483647 h 120"/>
              <a:gd name="T42" fmla="*/ 2147483647 w 66"/>
              <a:gd name="T43" fmla="*/ 2147483647 h 120"/>
              <a:gd name="T44" fmla="*/ 2147483647 w 66"/>
              <a:gd name="T45" fmla="*/ 2147483647 h 120"/>
              <a:gd name="T46" fmla="*/ 2147483647 w 66"/>
              <a:gd name="T47" fmla="*/ 2147483647 h 120"/>
              <a:gd name="T48" fmla="*/ 2147483647 w 66"/>
              <a:gd name="T49" fmla="*/ 2147483647 h 120"/>
              <a:gd name="T50" fmla="*/ 2147483647 w 66"/>
              <a:gd name="T51" fmla="*/ 2147483647 h 120"/>
              <a:gd name="T52" fmla="*/ 2147483647 w 66"/>
              <a:gd name="T53" fmla="*/ 0 h 120"/>
              <a:gd name="T54" fmla="*/ 2147483647 w 66"/>
              <a:gd name="T55" fmla="*/ 2147483647 h 120"/>
              <a:gd name="T56" fmla="*/ 2147483647 w 66"/>
              <a:gd name="T57" fmla="*/ 2147483647 h 120"/>
              <a:gd name="T58" fmla="*/ 2147483647 w 66"/>
              <a:gd name="T59" fmla="*/ 2147483647 h 120"/>
              <a:gd name="T60" fmla="*/ 2147483647 w 66"/>
              <a:gd name="T61" fmla="*/ 2147483647 h 120"/>
              <a:gd name="T62" fmla="*/ 2147483647 w 66"/>
              <a:gd name="T63" fmla="*/ 2147483647 h 120"/>
              <a:gd name="T64" fmla="*/ 2147483647 w 66"/>
              <a:gd name="T65" fmla="*/ 0 h 12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6" h="120">
                <a:moveTo>
                  <a:pt x="62" y="54"/>
                </a:moveTo>
                <a:cubicBezTo>
                  <a:pt x="61" y="54"/>
                  <a:pt x="59" y="56"/>
                  <a:pt x="59" y="58"/>
                </a:cubicBezTo>
                <a:cubicBezTo>
                  <a:pt x="59" y="58"/>
                  <a:pt x="59" y="58"/>
                  <a:pt x="59" y="58"/>
                </a:cubicBezTo>
                <a:cubicBezTo>
                  <a:pt x="59" y="72"/>
                  <a:pt x="47" y="84"/>
                  <a:pt x="33" y="84"/>
                </a:cubicBezTo>
                <a:cubicBezTo>
                  <a:pt x="19" y="84"/>
                  <a:pt x="7" y="72"/>
                  <a:pt x="7" y="58"/>
                </a:cubicBezTo>
                <a:cubicBezTo>
                  <a:pt x="7" y="56"/>
                  <a:pt x="5" y="54"/>
                  <a:pt x="4" y="54"/>
                </a:cubicBezTo>
                <a:cubicBezTo>
                  <a:pt x="2" y="54"/>
                  <a:pt x="0" y="56"/>
                  <a:pt x="0" y="58"/>
                </a:cubicBezTo>
                <a:cubicBezTo>
                  <a:pt x="0" y="75"/>
                  <a:pt x="13" y="89"/>
                  <a:pt x="30" y="91"/>
                </a:cubicBezTo>
                <a:cubicBezTo>
                  <a:pt x="30" y="113"/>
                  <a:pt x="30" y="113"/>
                  <a:pt x="30" y="113"/>
                </a:cubicBezTo>
                <a:cubicBezTo>
                  <a:pt x="20" y="113"/>
                  <a:pt x="20" y="113"/>
                  <a:pt x="20" y="113"/>
                </a:cubicBezTo>
                <a:cubicBezTo>
                  <a:pt x="18" y="113"/>
                  <a:pt x="17" y="115"/>
                  <a:pt x="17" y="117"/>
                </a:cubicBezTo>
                <a:cubicBezTo>
                  <a:pt x="17" y="119"/>
                  <a:pt x="18" y="120"/>
                  <a:pt x="20" y="120"/>
                </a:cubicBezTo>
                <a:cubicBezTo>
                  <a:pt x="46" y="120"/>
                  <a:pt x="46" y="120"/>
                  <a:pt x="46" y="120"/>
                </a:cubicBezTo>
                <a:cubicBezTo>
                  <a:pt x="48" y="120"/>
                  <a:pt x="49" y="119"/>
                  <a:pt x="49" y="117"/>
                </a:cubicBezTo>
                <a:cubicBezTo>
                  <a:pt x="49" y="115"/>
                  <a:pt x="48" y="113"/>
                  <a:pt x="46" y="113"/>
                </a:cubicBezTo>
                <a:cubicBezTo>
                  <a:pt x="36" y="113"/>
                  <a:pt x="36" y="113"/>
                  <a:pt x="36" y="113"/>
                </a:cubicBezTo>
                <a:cubicBezTo>
                  <a:pt x="36" y="91"/>
                  <a:pt x="36" y="91"/>
                  <a:pt x="36" y="91"/>
                </a:cubicBezTo>
                <a:cubicBezTo>
                  <a:pt x="53" y="89"/>
                  <a:pt x="66" y="75"/>
                  <a:pt x="66" y="58"/>
                </a:cubicBezTo>
                <a:cubicBezTo>
                  <a:pt x="66" y="56"/>
                  <a:pt x="64" y="54"/>
                  <a:pt x="62" y="54"/>
                </a:cubicBezTo>
                <a:moveTo>
                  <a:pt x="20" y="23"/>
                </a:moveTo>
                <a:cubicBezTo>
                  <a:pt x="19" y="23"/>
                  <a:pt x="19" y="22"/>
                  <a:pt x="19" y="21"/>
                </a:cubicBezTo>
                <a:cubicBezTo>
                  <a:pt x="19" y="13"/>
                  <a:pt x="25" y="6"/>
                  <a:pt x="33" y="6"/>
                </a:cubicBezTo>
                <a:cubicBezTo>
                  <a:pt x="34" y="6"/>
                  <a:pt x="35" y="7"/>
                  <a:pt x="35" y="8"/>
                </a:cubicBezTo>
                <a:cubicBezTo>
                  <a:pt x="35" y="9"/>
                  <a:pt x="34" y="10"/>
                  <a:pt x="33" y="10"/>
                </a:cubicBezTo>
                <a:cubicBezTo>
                  <a:pt x="27" y="10"/>
                  <a:pt x="22" y="15"/>
                  <a:pt x="22" y="21"/>
                </a:cubicBezTo>
                <a:cubicBezTo>
                  <a:pt x="22" y="22"/>
                  <a:pt x="21" y="23"/>
                  <a:pt x="20" y="23"/>
                </a:cubicBezTo>
                <a:moveTo>
                  <a:pt x="33" y="0"/>
                </a:moveTo>
                <a:cubicBezTo>
                  <a:pt x="22" y="0"/>
                  <a:pt x="12" y="10"/>
                  <a:pt x="12" y="21"/>
                </a:cubicBezTo>
                <a:cubicBezTo>
                  <a:pt x="12" y="58"/>
                  <a:pt x="12" y="58"/>
                  <a:pt x="12" y="58"/>
                </a:cubicBezTo>
                <a:cubicBezTo>
                  <a:pt x="12" y="69"/>
                  <a:pt x="22" y="78"/>
                  <a:pt x="33" y="78"/>
                </a:cubicBezTo>
                <a:cubicBezTo>
                  <a:pt x="44" y="78"/>
                  <a:pt x="54" y="69"/>
                  <a:pt x="54" y="58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10"/>
                  <a:pt x="44" y="0"/>
                  <a:pt x="33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26" name="Freeform 51"/>
          <p:cNvSpPr>
            <a:spLocks noEditPoints="1"/>
          </p:cNvSpPr>
          <p:nvPr/>
        </p:nvSpPr>
        <p:spPr bwMode="auto">
          <a:xfrm>
            <a:off x="2260600" y="5521325"/>
            <a:ext cx="358775" cy="265113"/>
          </a:xfrm>
          <a:custGeom>
            <a:avLst/>
            <a:gdLst>
              <a:gd name="T0" fmla="*/ 2147483647 w 116"/>
              <a:gd name="T1" fmla="*/ 2147483647 h 86"/>
              <a:gd name="T2" fmla="*/ 0 w 116"/>
              <a:gd name="T3" fmla="*/ 2147483647 h 86"/>
              <a:gd name="T4" fmla="*/ 0 w 116"/>
              <a:gd name="T5" fmla="*/ 2147483647 h 86"/>
              <a:gd name="T6" fmla="*/ 2147483647 w 116"/>
              <a:gd name="T7" fmla="*/ 2147483647 h 86"/>
              <a:gd name="T8" fmla="*/ 2147483647 w 116"/>
              <a:gd name="T9" fmla="*/ 2147483647 h 86"/>
              <a:gd name="T10" fmla="*/ 2147483647 w 116"/>
              <a:gd name="T11" fmla="*/ 2147483647 h 86"/>
              <a:gd name="T12" fmla="*/ 2147483647 w 116"/>
              <a:gd name="T13" fmla="*/ 2147483647 h 86"/>
              <a:gd name="T14" fmla="*/ 2147483647 w 116"/>
              <a:gd name="T15" fmla="*/ 2147483647 h 86"/>
              <a:gd name="T16" fmla="*/ 2147483647 w 116"/>
              <a:gd name="T17" fmla="*/ 2147483647 h 86"/>
              <a:gd name="T18" fmla="*/ 2147483647 w 116"/>
              <a:gd name="T19" fmla="*/ 2147483647 h 86"/>
              <a:gd name="T20" fmla="*/ 2147483647 w 116"/>
              <a:gd name="T21" fmla="*/ 2147483647 h 86"/>
              <a:gd name="T22" fmla="*/ 2147483647 w 116"/>
              <a:gd name="T23" fmla="*/ 2147483647 h 86"/>
              <a:gd name="T24" fmla="*/ 2147483647 w 116"/>
              <a:gd name="T25" fmla="*/ 2147483647 h 86"/>
              <a:gd name="T26" fmla="*/ 2147483647 w 116"/>
              <a:gd name="T27" fmla="*/ 2147483647 h 86"/>
              <a:gd name="T28" fmla="*/ 2147483647 w 116"/>
              <a:gd name="T29" fmla="*/ 2147483647 h 86"/>
              <a:gd name="T30" fmla="*/ 2147483647 w 116"/>
              <a:gd name="T31" fmla="*/ 2147483647 h 86"/>
              <a:gd name="T32" fmla="*/ 2147483647 w 116"/>
              <a:gd name="T33" fmla="*/ 2147483647 h 86"/>
              <a:gd name="T34" fmla="*/ 2147483647 w 116"/>
              <a:gd name="T35" fmla="*/ 2147483647 h 86"/>
              <a:gd name="T36" fmla="*/ 2147483647 w 116"/>
              <a:gd name="T37" fmla="*/ 2147483647 h 86"/>
              <a:gd name="T38" fmla="*/ 2147483647 w 116"/>
              <a:gd name="T39" fmla="*/ 2147483647 h 86"/>
              <a:gd name="T40" fmla="*/ 2147483647 w 116"/>
              <a:gd name="T41" fmla="*/ 0 h 86"/>
              <a:gd name="T42" fmla="*/ 2147483647 w 116"/>
              <a:gd name="T43" fmla="*/ 0 h 86"/>
              <a:gd name="T44" fmla="*/ 2147483647 w 116"/>
              <a:gd name="T45" fmla="*/ 2147483647 h 86"/>
              <a:gd name="T46" fmla="*/ 0 w 116"/>
              <a:gd name="T47" fmla="*/ 2147483647 h 86"/>
              <a:gd name="T48" fmla="*/ 2147483647 w 116"/>
              <a:gd name="T49" fmla="*/ 2147483647 h 86"/>
              <a:gd name="T50" fmla="*/ 2147483647 w 116"/>
              <a:gd name="T51" fmla="*/ 2147483647 h 86"/>
              <a:gd name="T52" fmla="*/ 2147483647 w 116"/>
              <a:gd name="T53" fmla="*/ 2147483647 h 86"/>
              <a:gd name="T54" fmla="*/ 2147483647 w 116"/>
              <a:gd name="T55" fmla="*/ 2147483647 h 86"/>
              <a:gd name="T56" fmla="*/ 2147483647 w 116"/>
              <a:gd name="T57" fmla="*/ 2147483647 h 86"/>
              <a:gd name="T58" fmla="*/ 2147483647 w 116"/>
              <a:gd name="T59" fmla="*/ 2147483647 h 86"/>
              <a:gd name="T60" fmla="*/ 2147483647 w 116"/>
              <a:gd name="T61" fmla="*/ 2147483647 h 86"/>
              <a:gd name="T62" fmla="*/ 2147483647 w 116"/>
              <a:gd name="T63" fmla="*/ 2147483647 h 86"/>
              <a:gd name="T64" fmla="*/ 2147483647 w 116"/>
              <a:gd name="T65" fmla="*/ 2147483647 h 86"/>
              <a:gd name="T66" fmla="*/ 2147483647 w 116"/>
              <a:gd name="T67" fmla="*/ 2147483647 h 86"/>
              <a:gd name="T68" fmla="*/ 2147483647 w 116"/>
              <a:gd name="T69" fmla="*/ 2147483647 h 86"/>
              <a:gd name="T70" fmla="*/ 2147483647 w 116"/>
              <a:gd name="T71" fmla="*/ 2147483647 h 86"/>
              <a:gd name="T72" fmla="*/ 2147483647 w 116"/>
              <a:gd name="T73" fmla="*/ 2147483647 h 86"/>
              <a:gd name="T74" fmla="*/ 2147483647 w 116"/>
              <a:gd name="T75" fmla="*/ 2147483647 h 86"/>
              <a:gd name="T76" fmla="*/ 2147483647 w 116"/>
              <a:gd name="T77" fmla="*/ 0 h 86"/>
              <a:gd name="T78" fmla="*/ 2147483647 w 116"/>
              <a:gd name="T79" fmla="*/ 0 h 8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16" h="86">
                <a:moveTo>
                  <a:pt x="12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9"/>
                  <a:pt x="7" y="76"/>
                  <a:pt x="17" y="76"/>
                </a:cubicBezTo>
                <a:cubicBezTo>
                  <a:pt x="89" y="76"/>
                  <a:pt x="89" y="76"/>
                  <a:pt x="89" y="76"/>
                </a:cubicBezTo>
                <a:cubicBezTo>
                  <a:pt x="89" y="84"/>
                  <a:pt x="89" y="84"/>
                  <a:pt x="89" y="84"/>
                </a:cubicBezTo>
                <a:cubicBezTo>
                  <a:pt x="89" y="85"/>
                  <a:pt x="89" y="86"/>
                  <a:pt x="90" y="86"/>
                </a:cubicBezTo>
                <a:cubicBezTo>
                  <a:pt x="91" y="86"/>
                  <a:pt x="91" y="86"/>
                  <a:pt x="92" y="86"/>
                </a:cubicBezTo>
                <a:cubicBezTo>
                  <a:pt x="93" y="86"/>
                  <a:pt x="93" y="86"/>
                  <a:pt x="94" y="86"/>
                </a:cubicBezTo>
                <a:cubicBezTo>
                  <a:pt x="115" y="73"/>
                  <a:pt x="115" y="73"/>
                  <a:pt x="115" y="73"/>
                </a:cubicBezTo>
                <a:cubicBezTo>
                  <a:pt x="116" y="72"/>
                  <a:pt x="116" y="71"/>
                  <a:pt x="116" y="70"/>
                </a:cubicBezTo>
                <a:cubicBezTo>
                  <a:pt x="116" y="70"/>
                  <a:pt x="116" y="69"/>
                  <a:pt x="115" y="68"/>
                </a:cubicBezTo>
                <a:cubicBezTo>
                  <a:pt x="94" y="55"/>
                  <a:pt x="94" y="55"/>
                  <a:pt x="94" y="55"/>
                </a:cubicBezTo>
                <a:cubicBezTo>
                  <a:pt x="93" y="55"/>
                  <a:pt x="93" y="54"/>
                  <a:pt x="92" y="54"/>
                </a:cubicBezTo>
                <a:cubicBezTo>
                  <a:pt x="91" y="54"/>
                  <a:pt x="91" y="55"/>
                  <a:pt x="90" y="55"/>
                </a:cubicBezTo>
                <a:cubicBezTo>
                  <a:pt x="89" y="55"/>
                  <a:pt x="89" y="56"/>
                  <a:pt x="89" y="57"/>
                </a:cubicBezTo>
                <a:cubicBezTo>
                  <a:pt x="89" y="65"/>
                  <a:pt x="89" y="65"/>
                  <a:pt x="89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5"/>
                  <a:pt x="12" y="63"/>
                  <a:pt x="12" y="60"/>
                </a:cubicBezTo>
                <a:cubicBezTo>
                  <a:pt x="12" y="30"/>
                  <a:pt x="12" y="30"/>
                  <a:pt x="12" y="30"/>
                </a:cubicBezTo>
                <a:moveTo>
                  <a:pt x="24" y="0"/>
                </a:moveTo>
                <a:cubicBezTo>
                  <a:pt x="24" y="0"/>
                  <a:pt x="23" y="0"/>
                  <a:pt x="22" y="0"/>
                </a:cubicBezTo>
                <a:cubicBezTo>
                  <a:pt x="2" y="13"/>
                  <a:pt x="2" y="13"/>
                  <a:pt x="2" y="13"/>
                </a:cubicBezTo>
                <a:cubicBezTo>
                  <a:pt x="1" y="14"/>
                  <a:pt x="0" y="15"/>
                  <a:pt x="0" y="16"/>
                </a:cubicBezTo>
                <a:cubicBezTo>
                  <a:pt x="0" y="17"/>
                  <a:pt x="1" y="17"/>
                  <a:pt x="2" y="18"/>
                </a:cubicBezTo>
                <a:cubicBezTo>
                  <a:pt x="22" y="31"/>
                  <a:pt x="22" y="31"/>
                  <a:pt x="22" y="31"/>
                </a:cubicBezTo>
                <a:cubicBezTo>
                  <a:pt x="23" y="31"/>
                  <a:pt x="24" y="32"/>
                  <a:pt x="24" y="32"/>
                </a:cubicBezTo>
                <a:cubicBezTo>
                  <a:pt x="25" y="32"/>
                  <a:pt x="25" y="31"/>
                  <a:pt x="26" y="31"/>
                </a:cubicBezTo>
                <a:cubicBezTo>
                  <a:pt x="27" y="31"/>
                  <a:pt x="28" y="30"/>
                  <a:pt x="28" y="29"/>
                </a:cubicBezTo>
                <a:cubicBezTo>
                  <a:pt x="28" y="21"/>
                  <a:pt x="28" y="21"/>
                  <a:pt x="28" y="21"/>
                </a:cubicBezTo>
                <a:cubicBezTo>
                  <a:pt x="100" y="21"/>
                  <a:pt x="100" y="21"/>
                  <a:pt x="100" y="21"/>
                </a:cubicBezTo>
                <a:cubicBezTo>
                  <a:pt x="102" y="21"/>
                  <a:pt x="105" y="24"/>
                  <a:pt x="105" y="2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16" y="56"/>
                  <a:pt x="116" y="56"/>
                  <a:pt x="116" y="5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17"/>
                  <a:pt x="109" y="10"/>
                  <a:pt x="100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2"/>
                  <a:pt x="28" y="2"/>
                  <a:pt x="28" y="2"/>
                </a:cubicBezTo>
                <a:cubicBezTo>
                  <a:pt x="28" y="1"/>
                  <a:pt x="27" y="0"/>
                  <a:pt x="26" y="0"/>
                </a:cubicBezTo>
                <a:cubicBezTo>
                  <a:pt x="25" y="0"/>
                  <a:pt x="25" y="0"/>
                  <a:pt x="24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27" name="Freeform 52"/>
          <p:cNvSpPr>
            <a:spLocks/>
          </p:cNvSpPr>
          <p:nvPr/>
        </p:nvSpPr>
        <p:spPr bwMode="auto">
          <a:xfrm>
            <a:off x="3581400" y="5534025"/>
            <a:ext cx="427038" cy="241300"/>
          </a:xfrm>
          <a:custGeom>
            <a:avLst/>
            <a:gdLst>
              <a:gd name="T0" fmla="*/ 2147483647 w 139"/>
              <a:gd name="T1" fmla="*/ 0 h 78"/>
              <a:gd name="T2" fmla="*/ 2147483647 w 139"/>
              <a:gd name="T3" fmla="*/ 0 h 78"/>
              <a:gd name="T4" fmla="*/ 2147483647 w 139"/>
              <a:gd name="T5" fmla="*/ 2147483647 h 78"/>
              <a:gd name="T6" fmla="*/ 0 w 139"/>
              <a:gd name="T7" fmla="*/ 2147483647 h 78"/>
              <a:gd name="T8" fmla="*/ 2147483647 w 139"/>
              <a:gd name="T9" fmla="*/ 2147483647 h 78"/>
              <a:gd name="T10" fmla="*/ 2147483647 w 139"/>
              <a:gd name="T11" fmla="*/ 2147483647 h 78"/>
              <a:gd name="T12" fmla="*/ 2147483647 w 139"/>
              <a:gd name="T13" fmla="*/ 2147483647 h 78"/>
              <a:gd name="T14" fmla="*/ 2147483647 w 139"/>
              <a:gd name="T15" fmla="*/ 2147483647 h 78"/>
              <a:gd name="T16" fmla="*/ 2147483647 w 139"/>
              <a:gd name="T17" fmla="*/ 2147483647 h 78"/>
              <a:gd name="T18" fmla="*/ 2147483647 w 139"/>
              <a:gd name="T19" fmla="*/ 2147483647 h 78"/>
              <a:gd name="T20" fmla="*/ 2147483647 w 139"/>
              <a:gd name="T21" fmla="*/ 2147483647 h 78"/>
              <a:gd name="T22" fmla="*/ 2147483647 w 139"/>
              <a:gd name="T23" fmla="*/ 2147483647 h 78"/>
              <a:gd name="T24" fmla="*/ 2147483647 w 139"/>
              <a:gd name="T25" fmla="*/ 2147483647 h 78"/>
              <a:gd name="T26" fmla="*/ 2147483647 w 139"/>
              <a:gd name="T27" fmla="*/ 2147483647 h 78"/>
              <a:gd name="T28" fmla="*/ 2147483647 w 139"/>
              <a:gd name="T29" fmla="*/ 2147483647 h 78"/>
              <a:gd name="T30" fmla="*/ 2147483647 w 139"/>
              <a:gd name="T31" fmla="*/ 2147483647 h 78"/>
              <a:gd name="T32" fmla="*/ 2147483647 w 139"/>
              <a:gd name="T33" fmla="*/ 2147483647 h 78"/>
              <a:gd name="T34" fmla="*/ 2147483647 w 139"/>
              <a:gd name="T35" fmla="*/ 2147483647 h 78"/>
              <a:gd name="T36" fmla="*/ 2147483647 w 139"/>
              <a:gd name="T37" fmla="*/ 2147483647 h 78"/>
              <a:gd name="T38" fmla="*/ 0 w 139"/>
              <a:gd name="T39" fmla="*/ 2147483647 h 78"/>
              <a:gd name="T40" fmla="*/ 2147483647 w 139"/>
              <a:gd name="T41" fmla="*/ 2147483647 h 78"/>
              <a:gd name="T42" fmla="*/ 2147483647 w 139"/>
              <a:gd name="T43" fmla="*/ 2147483647 h 78"/>
              <a:gd name="T44" fmla="*/ 2147483647 w 139"/>
              <a:gd name="T45" fmla="*/ 2147483647 h 78"/>
              <a:gd name="T46" fmla="*/ 2147483647 w 139"/>
              <a:gd name="T47" fmla="*/ 2147483647 h 78"/>
              <a:gd name="T48" fmla="*/ 2147483647 w 139"/>
              <a:gd name="T49" fmla="*/ 2147483647 h 78"/>
              <a:gd name="T50" fmla="*/ 2147483647 w 139"/>
              <a:gd name="T51" fmla="*/ 2147483647 h 78"/>
              <a:gd name="T52" fmla="*/ 2147483647 w 139"/>
              <a:gd name="T53" fmla="*/ 2147483647 h 78"/>
              <a:gd name="T54" fmla="*/ 2147483647 w 139"/>
              <a:gd name="T55" fmla="*/ 2147483647 h 78"/>
              <a:gd name="T56" fmla="*/ 2147483647 w 139"/>
              <a:gd name="T57" fmla="*/ 2147483647 h 78"/>
              <a:gd name="T58" fmla="*/ 2147483647 w 139"/>
              <a:gd name="T59" fmla="*/ 2147483647 h 78"/>
              <a:gd name="T60" fmla="*/ 2147483647 w 139"/>
              <a:gd name="T61" fmla="*/ 2147483647 h 78"/>
              <a:gd name="T62" fmla="*/ 2147483647 w 139"/>
              <a:gd name="T63" fmla="*/ 2147483647 h 78"/>
              <a:gd name="T64" fmla="*/ 2147483647 w 139"/>
              <a:gd name="T65" fmla="*/ 2147483647 h 78"/>
              <a:gd name="T66" fmla="*/ 2147483647 w 139"/>
              <a:gd name="T67" fmla="*/ 2147483647 h 78"/>
              <a:gd name="T68" fmla="*/ 2147483647 w 139"/>
              <a:gd name="T69" fmla="*/ 2147483647 h 78"/>
              <a:gd name="T70" fmla="*/ 2147483647 w 139"/>
              <a:gd name="T71" fmla="*/ 2147483647 h 78"/>
              <a:gd name="T72" fmla="*/ 2147483647 w 139"/>
              <a:gd name="T73" fmla="*/ 2147483647 h 78"/>
              <a:gd name="T74" fmla="*/ 2147483647 w 139"/>
              <a:gd name="T75" fmla="*/ 2147483647 h 78"/>
              <a:gd name="T76" fmla="*/ 2147483647 w 139"/>
              <a:gd name="T77" fmla="*/ 2147483647 h 78"/>
              <a:gd name="T78" fmla="*/ 2147483647 w 139"/>
              <a:gd name="T79" fmla="*/ 2147483647 h 78"/>
              <a:gd name="T80" fmla="*/ 2147483647 w 139"/>
              <a:gd name="T81" fmla="*/ 2147483647 h 78"/>
              <a:gd name="T82" fmla="*/ 2147483647 w 139"/>
              <a:gd name="T83" fmla="*/ 2147483647 h 78"/>
              <a:gd name="T84" fmla="*/ 2147483647 w 139"/>
              <a:gd name="T85" fmla="*/ 2147483647 h 78"/>
              <a:gd name="T86" fmla="*/ 2147483647 w 139"/>
              <a:gd name="T87" fmla="*/ 2147483647 h 78"/>
              <a:gd name="T88" fmla="*/ 2147483647 w 139"/>
              <a:gd name="T89" fmla="*/ 2147483647 h 78"/>
              <a:gd name="T90" fmla="*/ 2147483647 w 139"/>
              <a:gd name="T91" fmla="*/ 2147483647 h 78"/>
              <a:gd name="T92" fmla="*/ 2147483647 w 139"/>
              <a:gd name="T93" fmla="*/ 2147483647 h 78"/>
              <a:gd name="T94" fmla="*/ 2147483647 w 139"/>
              <a:gd name="T95" fmla="*/ 2147483647 h 78"/>
              <a:gd name="T96" fmla="*/ 2147483647 w 139"/>
              <a:gd name="T97" fmla="*/ 0 h 78"/>
              <a:gd name="T98" fmla="*/ 2147483647 w 139"/>
              <a:gd name="T99" fmla="*/ 0 h 7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39" h="78">
                <a:moveTo>
                  <a:pt x="24" y="0"/>
                </a:moveTo>
                <a:cubicBezTo>
                  <a:pt x="24" y="0"/>
                  <a:pt x="23" y="0"/>
                  <a:pt x="23" y="0"/>
                </a:cubicBezTo>
                <a:cubicBezTo>
                  <a:pt x="2" y="13"/>
                  <a:pt x="2" y="13"/>
                  <a:pt x="2" y="13"/>
                </a:cubicBezTo>
                <a:cubicBezTo>
                  <a:pt x="1" y="14"/>
                  <a:pt x="0" y="15"/>
                  <a:pt x="0" y="16"/>
                </a:cubicBezTo>
                <a:cubicBezTo>
                  <a:pt x="0" y="17"/>
                  <a:pt x="1" y="17"/>
                  <a:pt x="2" y="18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4" y="32"/>
                  <a:pt x="24" y="32"/>
                </a:cubicBezTo>
                <a:cubicBezTo>
                  <a:pt x="25" y="32"/>
                  <a:pt x="26" y="31"/>
                  <a:pt x="26" y="31"/>
                </a:cubicBezTo>
                <a:cubicBezTo>
                  <a:pt x="27" y="31"/>
                  <a:pt x="28" y="30"/>
                  <a:pt x="28" y="29"/>
                </a:cubicBezTo>
                <a:cubicBezTo>
                  <a:pt x="28" y="23"/>
                  <a:pt x="28" y="23"/>
                  <a:pt x="28" y="23"/>
                </a:cubicBezTo>
                <a:cubicBezTo>
                  <a:pt x="51" y="23"/>
                  <a:pt x="51" y="23"/>
                  <a:pt x="51" y="23"/>
                </a:cubicBezTo>
                <a:cubicBezTo>
                  <a:pt x="65" y="41"/>
                  <a:pt x="65" y="41"/>
                  <a:pt x="65" y="41"/>
                </a:cubicBezTo>
                <a:cubicBezTo>
                  <a:pt x="54" y="56"/>
                  <a:pt x="54" y="56"/>
                  <a:pt x="54" y="56"/>
                </a:cubicBezTo>
                <a:cubicBezTo>
                  <a:pt x="28" y="56"/>
                  <a:pt x="28" y="56"/>
                  <a:pt x="28" y="56"/>
                </a:cubicBezTo>
                <a:cubicBezTo>
                  <a:pt x="28" y="49"/>
                  <a:pt x="28" y="49"/>
                  <a:pt x="28" y="49"/>
                </a:cubicBezTo>
                <a:cubicBezTo>
                  <a:pt x="28" y="48"/>
                  <a:pt x="27" y="47"/>
                  <a:pt x="26" y="47"/>
                </a:cubicBezTo>
                <a:cubicBezTo>
                  <a:pt x="26" y="47"/>
                  <a:pt x="25" y="46"/>
                  <a:pt x="24" y="46"/>
                </a:cubicBezTo>
                <a:cubicBezTo>
                  <a:pt x="24" y="46"/>
                  <a:pt x="23" y="47"/>
                  <a:pt x="23" y="47"/>
                </a:cubicBezTo>
                <a:cubicBezTo>
                  <a:pt x="2" y="60"/>
                  <a:pt x="2" y="60"/>
                  <a:pt x="2" y="60"/>
                </a:cubicBezTo>
                <a:cubicBezTo>
                  <a:pt x="1" y="61"/>
                  <a:pt x="0" y="62"/>
                  <a:pt x="0" y="62"/>
                </a:cubicBezTo>
                <a:cubicBezTo>
                  <a:pt x="0" y="63"/>
                  <a:pt x="1" y="64"/>
                  <a:pt x="2" y="65"/>
                </a:cubicBezTo>
                <a:cubicBezTo>
                  <a:pt x="23" y="78"/>
                  <a:pt x="23" y="78"/>
                  <a:pt x="23" y="78"/>
                </a:cubicBezTo>
                <a:cubicBezTo>
                  <a:pt x="23" y="78"/>
                  <a:pt x="24" y="78"/>
                  <a:pt x="24" y="78"/>
                </a:cubicBezTo>
                <a:cubicBezTo>
                  <a:pt x="25" y="78"/>
                  <a:pt x="26" y="78"/>
                  <a:pt x="26" y="78"/>
                </a:cubicBezTo>
                <a:cubicBezTo>
                  <a:pt x="27" y="78"/>
                  <a:pt x="28" y="77"/>
                  <a:pt x="28" y="76"/>
                </a:cubicBezTo>
                <a:cubicBezTo>
                  <a:pt x="28" y="69"/>
                  <a:pt x="28" y="69"/>
                  <a:pt x="28" y="69"/>
                </a:cubicBezTo>
                <a:cubicBezTo>
                  <a:pt x="57" y="69"/>
                  <a:pt x="57" y="69"/>
                  <a:pt x="57" y="69"/>
                </a:cubicBezTo>
                <a:cubicBezTo>
                  <a:pt x="59" y="69"/>
                  <a:pt x="61" y="68"/>
                  <a:pt x="62" y="66"/>
                </a:cubicBezTo>
                <a:cubicBezTo>
                  <a:pt x="74" y="52"/>
                  <a:pt x="74" y="52"/>
                  <a:pt x="74" y="52"/>
                </a:cubicBezTo>
                <a:cubicBezTo>
                  <a:pt x="85" y="66"/>
                  <a:pt x="85" y="66"/>
                  <a:pt x="85" y="66"/>
                </a:cubicBezTo>
                <a:cubicBezTo>
                  <a:pt x="86" y="68"/>
                  <a:pt x="88" y="69"/>
                  <a:pt x="90" y="69"/>
                </a:cubicBezTo>
                <a:cubicBezTo>
                  <a:pt x="133" y="69"/>
                  <a:pt x="133" y="69"/>
                  <a:pt x="133" y="69"/>
                </a:cubicBezTo>
                <a:cubicBezTo>
                  <a:pt x="136" y="69"/>
                  <a:pt x="139" y="66"/>
                  <a:pt x="139" y="62"/>
                </a:cubicBezTo>
                <a:cubicBezTo>
                  <a:pt x="139" y="59"/>
                  <a:pt x="136" y="56"/>
                  <a:pt x="133" y="56"/>
                </a:cubicBezTo>
                <a:cubicBezTo>
                  <a:pt x="94" y="56"/>
                  <a:pt x="94" y="56"/>
                  <a:pt x="94" y="56"/>
                </a:cubicBezTo>
                <a:cubicBezTo>
                  <a:pt x="82" y="41"/>
                  <a:pt x="82" y="41"/>
                  <a:pt x="82" y="41"/>
                </a:cubicBezTo>
                <a:cubicBezTo>
                  <a:pt x="96" y="23"/>
                  <a:pt x="96" y="23"/>
                  <a:pt x="96" y="23"/>
                </a:cubicBezTo>
                <a:cubicBezTo>
                  <a:pt x="133" y="23"/>
                  <a:pt x="133" y="23"/>
                  <a:pt x="133" y="23"/>
                </a:cubicBezTo>
                <a:cubicBezTo>
                  <a:pt x="136" y="23"/>
                  <a:pt x="139" y="20"/>
                  <a:pt x="139" y="16"/>
                </a:cubicBezTo>
                <a:cubicBezTo>
                  <a:pt x="139" y="12"/>
                  <a:pt x="136" y="9"/>
                  <a:pt x="133" y="9"/>
                </a:cubicBezTo>
                <a:cubicBezTo>
                  <a:pt x="133" y="9"/>
                  <a:pt x="133" y="9"/>
                  <a:pt x="133" y="9"/>
                </a:cubicBezTo>
                <a:cubicBezTo>
                  <a:pt x="93" y="9"/>
                  <a:pt x="93" y="9"/>
                  <a:pt x="93" y="9"/>
                </a:cubicBezTo>
                <a:cubicBezTo>
                  <a:pt x="91" y="9"/>
                  <a:pt x="89" y="10"/>
                  <a:pt x="88" y="12"/>
                </a:cubicBezTo>
                <a:cubicBezTo>
                  <a:pt x="74" y="30"/>
                  <a:pt x="74" y="30"/>
                  <a:pt x="74" y="30"/>
                </a:cubicBezTo>
                <a:cubicBezTo>
                  <a:pt x="60" y="12"/>
                  <a:pt x="60" y="12"/>
                  <a:pt x="60" y="12"/>
                </a:cubicBezTo>
                <a:cubicBezTo>
                  <a:pt x="59" y="10"/>
                  <a:pt x="57" y="9"/>
                  <a:pt x="55" y="9"/>
                </a:cubicBezTo>
                <a:cubicBezTo>
                  <a:pt x="28" y="9"/>
                  <a:pt x="28" y="9"/>
                  <a:pt x="28" y="9"/>
                </a:cubicBezTo>
                <a:cubicBezTo>
                  <a:pt x="28" y="2"/>
                  <a:pt x="28" y="2"/>
                  <a:pt x="28" y="2"/>
                </a:cubicBezTo>
                <a:cubicBezTo>
                  <a:pt x="28" y="1"/>
                  <a:pt x="27" y="1"/>
                  <a:pt x="26" y="0"/>
                </a:cubicBezTo>
                <a:cubicBezTo>
                  <a:pt x="26" y="0"/>
                  <a:pt x="25" y="0"/>
                  <a:pt x="24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28" name="Freeform 54"/>
          <p:cNvSpPr>
            <a:spLocks noEditPoints="1"/>
          </p:cNvSpPr>
          <p:nvPr/>
        </p:nvSpPr>
        <p:spPr bwMode="auto">
          <a:xfrm>
            <a:off x="6323013" y="5524500"/>
            <a:ext cx="261937" cy="258763"/>
          </a:xfrm>
          <a:custGeom>
            <a:avLst/>
            <a:gdLst>
              <a:gd name="T0" fmla="*/ 2147483647 w 85"/>
              <a:gd name="T1" fmla="*/ 2147483647 h 84"/>
              <a:gd name="T2" fmla="*/ 2147483647 w 85"/>
              <a:gd name="T3" fmla="*/ 2147483647 h 84"/>
              <a:gd name="T4" fmla="*/ 2147483647 w 85"/>
              <a:gd name="T5" fmla="*/ 2147483647 h 84"/>
              <a:gd name="T6" fmla="*/ 2147483647 w 85"/>
              <a:gd name="T7" fmla="*/ 2147483647 h 84"/>
              <a:gd name="T8" fmla="*/ 2147483647 w 85"/>
              <a:gd name="T9" fmla="*/ 2147483647 h 84"/>
              <a:gd name="T10" fmla="*/ 2147483647 w 85"/>
              <a:gd name="T11" fmla="*/ 2147483647 h 84"/>
              <a:gd name="T12" fmla="*/ 2147483647 w 85"/>
              <a:gd name="T13" fmla="*/ 2147483647 h 84"/>
              <a:gd name="T14" fmla="*/ 2147483647 w 85"/>
              <a:gd name="T15" fmla="*/ 2147483647 h 84"/>
              <a:gd name="T16" fmla="*/ 2147483647 w 85"/>
              <a:gd name="T17" fmla="*/ 2147483647 h 84"/>
              <a:gd name="T18" fmla="*/ 2147483647 w 85"/>
              <a:gd name="T19" fmla="*/ 2147483647 h 84"/>
              <a:gd name="T20" fmla="*/ 2147483647 w 85"/>
              <a:gd name="T21" fmla="*/ 0 h 84"/>
              <a:gd name="T22" fmla="*/ 0 w 85"/>
              <a:gd name="T23" fmla="*/ 2147483647 h 84"/>
              <a:gd name="T24" fmla="*/ 2147483647 w 85"/>
              <a:gd name="T25" fmla="*/ 2147483647 h 84"/>
              <a:gd name="T26" fmla="*/ 2147483647 w 85"/>
              <a:gd name="T27" fmla="*/ 2147483647 h 84"/>
              <a:gd name="T28" fmla="*/ 2147483647 w 85"/>
              <a:gd name="T29" fmla="*/ 0 h 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5" h="84">
                <a:moveTo>
                  <a:pt x="43" y="74"/>
                </a:moveTo>
                <a:cubicBezTo>
                  <a:pt x="38" y="74"/>
                  <a:pt x="34" y="73"/>
                  <a:pt x="30" y="71"/>
                </a:cubicBezTo>
                <a:cubicBezTo>
                  <a:pt x="64" y="18"/>
                  <a:pt x="64" y="18"/>
                  <a:pt x="64" y="18"/>
                </a:cubicBezTo>
                <a:cubicBezTo>
                  <a:pt x="70" y="24"/>
                  <a:pt x="74" y="32"/>
                  <a:pt x="74" y="42"/>
                </a:cubicBezTo>
                <a:cubicBezTo>
                  <a:pt x="74" y="60"/>
                  <a:pt x="60" y="74"/>
                  <a:pt x="43" y="74"/>
                </a:cubicBezTo>
                <a:moveTo>
                  <a:pt x="21" y="65"/>
                </a:moveTo>
                <a:cubicBezTo>
                  <a:pt x="15" y="59"/>
                  <a:pt x="11" y="51"/>
                  <a:pt x="11" y="42"/>
                </a:cubicBezTo>
                <a:cubicBezTo>
                  <a:pt x="11" y="24"/>
                  <a:pt x="25" y="10"/>
                  <a:pt x="43" y="10"/>
                </a:cubicBezTo>
                <a:cubicBezTo>
                  <a:pt x="47" y="10"/>
                  <a:pt x="51" y="11"/>
                  <a:pt x="55" y="13"/>
                </a:cubicBezTo>
                <a:cubicBezTo>
                  <a:pt x="21" y="65"/>
                  <a:pt x="21" y="65"/>
                  <a:pt x="21" y="65"/>
                </a:cubicBezTo>
                <a:moveTo>
                  <a:pt x="43" y="0"/>
                </a:moveTo>
                <a:cubicBezTo>
                  <a:pt x="19" y="0"/>
                  <a:pt x="0" y="19"/>
                  <a:pt x="0" y="42"/>
                </a:cubicBezTo>
                <a:cubicBezTo>
                  <a:pt x="0" y="65"/>
                  <a:pt x="19" y="84"/>
                  <a:pt x="43" y="84"/>
                </a:cubicBezTo>
                <a:cubicBezTo>
                  <a:pt x="66" y="84"/>
                  <a:pt x="85" y="65"/>
                  <a:pt x="85" y="42"/>
                </a:cubicBezTo>
                <a:cubicBezTo>
                  <a:pt x="85" y="19"/>
                  <a:pt x="66" y="0"/>
                  <a:pt x="43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29" name="Freeform 64"/>
          <p:cNvSpPr>
            <a:spLocks noEditPoints="1"/>
          </p:cNvSpPr>
          <p:nvPr/>
        </p:nvSpPr>
        <p:spPr bwMode="auto">
          <a:xfrm>
            <a:off x="8316913" y="5507038"/>
            <a:ext cx="293687" cy="295275"/>
          </a:xfrm>
          <a:custGeom>
            <a:avLst/>
            <a:gdLst>
              <a:gd name="T0" fmla="*/ 2147483647 w 96"/>
              <a:gd name="T1" fmla="*/ 2147483647 h 96"/>
              <a:gd name="T2" fmla="*/ 2147483647 w 96"/>
              <a:gd name="T3" fmla="*/ 2147483647 h 96"/>
              <a:gd name="T4" fmla="*/ 2147483647 w 96"/>
              <a:gd name="T5" fmla="*/ 2147483647 h 96"/>
              <a:gd name="T6" fmla="*/ 2147483647 w 96"/>
              <a:gd name="T7" fmla="*/ 2147483647 h 96"/>
              <a:gd name="T8" fmla="*/ 2147483647 w 96"/>
              <a:gd name="T9" fmla="*/ 2147483647 h 96"/>
              <a:gd name="T10" fmla="*/ 2147483647 w 96"/>
              <a:gd name="T11" fmla="*/ 2147483647 h 96"/>
              <a:gd name="T12" fmla="*/ 2147483647 w 96"/>
              <a:gd name="T13" fmla="*/ 2147483647 h 96"/>
              <a:gd name="T14" fmla="*/ 2147483647 w 96"/>
              <a:gd name="T15" fmla="*/ 2147483647 h 96"/>
              <a:gd name="T16" fmla="*/ 2147483647 w 96"/>
              <a:gd name="T17" fmla="*/ 2147483647 h 96"/>
              <a:gd name="T18" fmla="*/ 2147483647 w 96"/>
              <a:gd name="T19" fmla="*/ 2147483647 h 96"/>
              <a:gd name="T20" fmla="*/ 2147483647 w 96"/>
              <a:gd name="T21" fmla="*/ 2147483647 h 96"/>
              <a:gd name="T22" fmla="*/ 2147483647 w 96"/>
              <a:gd name="T23" fmla="*/ 2147483647 h 96"/>
              <a:gd name="T24" fmla="*/ 2147483647 w 96"/>
              <a:gd name="T25" fmla="*/ 2147483647 h 96"/>
              <a:gd name="T26" fmla="*/ 2147483647 w 96"/>
              <a:gd name="T27" fmla="*/ 2147483647 h 96"/>
              <a:gd name="T28" fmla="*/ 2147483647 w 96"/>
              <a:gd name="T29" fmla="*/ 2147483647 h 96"/>
              <a:gd name="T30" fmla="*/ 2147483647 w 96"/>
              <a:gd name="T31" fmla="*/ 2147483647 h 96"/>
              <a:gd name="T32" fmla="*/ 2147483647 w 96"/>
              <a:gd name="T33" fmla="*/ 2147483647 h 96"/>
              <a:gd name="T34" fmla="*/ 2147483647 w 96"/>
              <a:gd name="T35" fmla="*/ 2147483647 h 96"/>
              <a:gd name="T36" fmla="*/ 2147483647 w 96"/>
              <a:gd name="T37" fmla="*/ 2147483647 h 96"/>
              <a:gd name="T38" fmla="*/ 2147483647 w 96"/>
              <a:gd name="T39" fmla="*/ 2147483647 h 96"/>
              <a:gd name="T40" fmla="*/ 2147483647 w 96"/>
              <a:gd name="T41" fmla="*/ 2147483647 h 96"/>
              <a:gd name="T42" fmla="*/ 2147483647 w 96"/>
              <a:gd name="T43" fmla="*/ 2147483647 h 96"/>
              <a:gd name="T44" fmla="*/ 2147483647 w 96"/>
              <a:gd name="T45" fmla="*/ 0 h 96"/>
              <a:gd name="T46" fmla="*/ 2147483647 w 96"/>
              <a:gd name="T47" fmla="*/ 0 h 96"/>
              <a:gd name="T48" fmla="*/ 0 w 96"/>
              <a:gd name="T49" fmla="*/ 2147483647 h 96"/>
              <a:gd name="T50" fmla="*/ 0 w 96"/>
              <a:gd name="T51" fmla="*/ 2147483647 h 96"/>
              <a:gd name="T52" fmla="*/ 2147483647 w 96"/>
              <a:gd name="T53" fmla="*/ 2147483647 h 96"/>
              <a:gd name="T54" fmla="*/ 2147483647 w 96"/>
              <a:gd name="T55" fmla="*/ 2147483647 h 96"/>
              <a:gd name="T56" fmla="*/ 2147483647 w 96"/>
              <a:gd name="T57" fmla="*/ 2147483647 h 96"/>
              <a:gd name="T58" fmla="*/ 2147483647 w 96"/>
              <a:gd name="T59" fmla="*/ 2147483647 h 96"/>
              <a:gd name="T60" fmla="*/ 2147483647 w 96"/>
              <a:gd name="T61" fmla="*/ 0 h 9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6" h="96">
                <a:moveTo>
                  <a:pt x="48" y="64"/>
                </a:moveTo>
                <a:cubicBezTo>
                  <a:pt x="44" y="64"/>
                  <a:pt x="41" y="66"/>
                  <a:pt x="41" y="71"/>
                </a:cubicBezTo>
                <a:cubicBezTo>
                  <a:pt x="41" y="75"/>
                  <a:pt x="43" y="78"/>
                  <a:pt x="48" y="78"/>
                </a:cubicBezTo>
                <a:cubicBezTo>
                  <a:pt x="52" y="78"/>
                  <a:pt x="55" y="75"/>
                  <a:pt x="55" y="71"/>
                </a:cubicBezTo>
                <a:cubicBezTo>
                  <a:pt x="55" y="67"/>
                  <a:pt x="53" y="64"/>
                  <a:pt x="48" y="64"/>
                </a:cubicBezTo>
                <a:moveTo>
                  <a:pt x="48" y="15"/>
                </a:moveTo>
                <a:cubicBezTo>
                  <a:pt x="45" y="15"/>
                  <a:pt x="41" y="18"/>
                  <a:pt x="41" y="22"/>
                </a:cubicBezTo>
                <a:cubicBezTo>
                  <a:pt x="41" y="51"/>
                  <a:pt x="41" y="51"/>
                  <a:pt x="41" y="51"/>
                </a:cubicBezTo>
                <a:cubicBezTo>
                  <a:pt x="41" y="53"/>
                  <a:pt x="43" y="57"/>
                  <a:pt x="48" y="57"/>
                </a:cubicBezTo>
                <a:cubicBezTo>
                  <a:pt x="48" y="57"/>
                  <a:pt x="48" y="57"/>
                  <a:pt x="48" y="57"/>
                </a:cubicBezTo>
                <a:cubicBezTo>
                  <a:pt x="52" y="57"/>
                  <a:pt x="55" y="54"/>
                  <a:pt x="55" y="50"/>
                </a:cubicBezTo>
                <a:cubicBezTo>
                  <a:pt x="55" y="23"/>
                  <a:pt x="55" y="23"/>
                  <a:pt x="55" y="23"/>
                </a:cubicBezTo>
                <a:cubicBezTo>
                  <a:pt x="55" y="18"/>
                  <a:pt x="52" y="15"/>
                  <a:pt x="48" y="15"/>
                </a:cubicBezTo>
                <a:moveTo>
                  <a:pt x="16" y="85"/>
                </a:moveTo>
                <a:cubicBezTo>
                  <a:pt x="14" y="85"/>
                  <a:pt x="12" y="83"/>
                  <a:pt x="12" y="80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4"/>
                  <a:pt x="14" y="12"/>
                  <a:pt x="16" y="12"/>
                </a:cubicBezTo>
                <a:cubicBezTo>
                  <a:pt x="80" y="12"/>
                  <a:pt x="80" y="12"/>
                  <a:pt x="80" y="12"/>
                </a:cubicBezTo>
                <a:cubicBezTo>
                  <a:pt x="83" y="12"/>
                  <a:pt x="85" y="14"/>
                  <a:pt x="85" y="16"/>
                </a:cubicBezTo>
                <a:cubicBezTo>
                  <a:pt x="85" y="80"/>
                  <a:pt x="85" y="80"/>
                  <a:pt x="85" y="80"/>
                </a:cubicBezTo>
                <a:cubicBezTo>
                  <a:pt x="85" y="83"/>
                  <a:pt x="83" y="85"/>
                  <a:pt x="80" y="85"/>
                </a:cubicBezTo>
                <a:cubicBezTo>
                  <a:pt x="16" y="85"/>
                  <a:pt x="16" y="85"/>
                  <a:pt x="16" y="85"/>
                </a:cubicBezTo>
                <a:moveTo>
                  <a:pt x="8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9"/>
                  <a:pt x="7" y="96"/>
                  <a:pt x="16" y="96"/>
                </a:cubicBezTo>
                <a:cubicBezTo>
                  <a:pt x="80" y="96"/>
                  <a:pt x="80" y="96"/>
                  <a:pt x="80" y="96"/>
                </a:cubicBezTo>
                <a:cubicBezTo>
                  <a:pt x="89" y="96"/>
                  <a:pt x="96" y="89"/>
                  <a:pt x="96" y="80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7"/>
                  <a:pt x="89" y="0"/>
                  <a:pt x="80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30" name="Freeform 65"/>
          <p:cNvSpPr>
            <a:spLocks noEditPoints="1"/>
          </p:cNvSpPr>
          <p:nvPr/>
        </p:nvSpPr>
        <p:spPr bwMode="auto">
          <a:xfrm>
            <a:off x="9779000" y="5459413"/>
            <a:ext cx="223838" cy="390525"/>
          </a:xfrm>
          <a:custGeom>
            <a:avLst/>
            <a:gdLst>
              <a:gd name="T0" fmla="*/ 2147483647 w 73"/>
              <a:gd name="T1" fmla="*/ 2147483647 h 127"/>
              <a:gd name="T2" fmla="*/ 2147483647 w 73"/>
              <a:gd name="T3" fmla="*/ 2147483647 h 127"/>
              <a:gd name="T4" fmla="*/ 2147483647 w 73"/>
              <a:gd name="T5" fmla="*/ 2147483647 h 127"/>
              <a:gd name="T6" fmla="*/ 2147483647 w 73"/>
              <a:gd name="T7" fmla="*/ 2147483647 h 127"/>
              <a:gd name="T8" fmla="*/ 2147483647 w 73"/>
              <a:gd name="T9" fmla="*/ 2147483647 h 127"/>
              <a:gd name="T10" fmla="*/ 2147483647 w 73"/>
              <a:gd name="T11" fmla="*/ 0 h 127"/>
              <a:gd name="T12" fmla="*/ 0 w 73"/>
              <a:gd name="T13" fmla="*/ 2147483647 h 127"/>
              <a:gd name="T14" fmla="*/ 2147483647 w 73"/>
              <a:gd name="T15" fmla="*/ 2147483647 h 127"/>
              <a:gd name="T16" fmla="*/ 2147483647 w 73"/>
              <a:gd name="T17" fmla="*/ 2147483647 h 127"/>
              <a:gd name="T18" fmla="*/ 2147483647 w 73"/>
              <a:gd name="T19" fmla="*/ 2147483647 h 127"/>
              <a:gd name="T20" fmla="*/ 2147483647 w 73"/>
              <a:gd name="T21" fmla="*/ 2147483647 h 127"/>
              <a:gd name="T22" fmla="*/ 2147483647 w 73"/>
              <a:gd name="T23" fmla="*/ 0 h 12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73" h="127">
                <a:moveTo>
                  <a:pt x="36" y="61"/>
                </a:moveTo>
                <a:cubicBezTo>
                  <a:pt x="23" y="61"/>
                  <a:pt x="11" y="50"/>
                  <a:pt x="11" y="36"/>
                </a:cubicBezTo>
                <a:cubicBezTo>
                  <a:pt x="11" y="22"/>
                  <a:pt x="23" y="11"/>
                  <a:pt x="36" y="11"/>
                </a:cubicBezTo>
                <a:cubicBezTo>
                  <a:pt x="50" y="11"/>
                  <a:pt x="62" y="22"/>
                  <a:pt x="62" y="36"/>
                </a:cubicBezTo>
                <a:cubicBezTo>
                  <a:pt x="62" y="50"/>
                  <a:pt x="50" y="61"/>
                  <a:pt x="36" y="61"/>
                </a:cubicBezTo>
                <a:moveTo>
                  <a:pt x="36" y="0"/>
                </a:moveTo>
                <a:cubicBezTo>
                  <a:pt x="17" y="0"/>
                  <a:pt x="0" y="16"/>
                  <a:pt x="0" y="36"/>
                </a:cubicBezTo>
                <a:cubicBezTo>
                  <a:pt x="0" y="40"/>
                  <a:pt x="1" y="43"/>
                  <a:pt x="2" y="46"/>
                </a:cubicBezTo>
                <a:cubicBezTo>
                  <a:pt x="37" y="127"/>
                  <a:pt x="37" y="127"/>
                  <a:pt x="37" y="127"/>
                </a:cubicBezTo>
                <a:cubicBezTo>
                  <a:pt x="71" y="46"/>
                  <a:pt x="71" y="46"/>
                  <a:pt x="71" y="46"/>
                </a:cubicBezTo>
                <a:cubicBezTo>
                  <a:pt x="72" y="43"/>
                  <a:pt x="73" y="40"/>
                  <a:pt x="73" y="36"/>
                </a:cubicBezTo>
                <a:cubicBezTo>
                  <a:pt x="73" y="16"/>
                  <a:pt x="56" y="0"/>
                  <a:pt x="36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31" name="Freeform 67"/>
          <p:cNvSpPr>
            <a:spLocks noEditPoints="1"/>
          </p:cNvSpPr>
          <p:nvPr/>
        </p:nvSpPr>
        <p:spPr bwMode="auto">
          <a:xfrm>
            <a:off x="7639050" y="5507038"/>
            <a:ext cx="298450" cy="295275"/>
          </a:xfrm>
          <a:custGeom>
            <a:avLst/>
            <a:gdLst>
              <a:gd name="T0" fmla="*/ 2147483647 w 97"/>
              <a:gd name="T1" fmla="*/ 2147483647 h 96"/>
              <a:gd name="T2" fmla="*/ 2147483647 w 97"/>
              <a:gd name="T3" fmla="*/ 2147483647 h 96"/>
              <a:gd name="T4" fmla="*/ 2147483647 w 97"/>
              <a:gd name="T5" fmla="*/ 2147483647 h 96"/>
              <a:gd name="T6" fmla="*/ 2147483647 w 97"/>
              <a:gd name="T7" fmla="*/ 2147483647 h 96"/>
              <a:gd name="T8" fmla="*/ 2147483647 w 97"/>
              <a:gd name="T9" fmla="*/ 2147483647 h 96"/>
              <a:gd name="T10" fmla="*/ 2147483647 w 97"/>
              <a:gd name="T11" fmla="*/ 2147483647 h 96"/>
              <a:gd name="T12" fmla="*/ 2147483647 w 97"/>
              <a:gd name="T13" fmla="*/ 2147483647 h 96"/>
              <a:gd name="T14" fmla="*/ 2147483647 w 97"/>
              <a:gd name="T15" fmla="*/ 2147483647 h 96"/>
              <a:gd name="T16" fmla="*/ 2147483647 w 97"/>
              <a:gd name="T17" fmla="*/ 2147483647 h 96"/>
              <a:gd name="T18" fmla="*/ 2147483647 w 97"/>
              <a:gd name="T19" fmla="*/ 2147483647 h 96"/>
              <a:gd name="T20" fmla="*/ 2147483647 w 97"/>
              <a:gd name="T21" fmla="*/ 2147483647 h 96"/>
              <a:gd name="T22" fmla="*/ 2147483647 w 97"/>
              <a:gd name="T23" fmla="*/ 2147483647 h 96"/>
              <a:gd name="T24" fmla="*/ 2147483647 w 97"/>
              <a:gd name="T25" fmla="*/ 2147483647 h 96"/>
              <a:gd name="T26" fmla="*/ 2147483647 w 97"/>
              <a:gd name="T27" fmla="*/ 2147483647 h 96"/>
              <a:gd name="T28" fmla="*/ 2147483647 w 97"/>
              <a:gd name="T29" fmla="*/ 2147483647 h 96"/>
              <a:gd name="T30" fmla="*/ 2147483647 w 97"/>
              <a:gd name="T31" fmla="*/ 2147483647 h 96"/>
              <a:gd name="T32" fmla="*/ 2147483647 w 97"/>
              <a:gd name="T33" fmla="*/ 2147483647 h 96"/>
              <a:gd name="T34" fmla="*/ 2147483647 w 97"/>
              <a:gd name="T35" fmla="*/ 2147483647 h 96"/>
              <a:gd name="T36" fmla="*/ 2147483647 w 97"/>
              <a:gd name="T37" fmla="*/ 2147483647 h 96"/>
              <a:gd name="T38" fmla="*/ 2147483647 w 97"/>
              <a:gd name="T39" fmla="*/ 2147483647 h 96"/>
              <a:gd name="T40" fmla="*/ 2147483647 w 97"/>
              <a:gd name="T41" fmla="*/ 2147483647 h 96"/>
              <a:gd name="T42" fmla="*/ 2147483647 w 97"/>
              <a:gd name="T43" fmla="*/ 2147483647 h 96"/>
              <a:gd name="T44" fmla="*/ 2147483647 w 97"/>
              <a:gd name="T45" fmla="*/ 2147483647 h 96"/>
              <a:gd name="T46" fmla="*/ 2147483647 w 97"/>
              <a:gd name="T47" fmla="*/ 2147483647 h 96"/>
              <a:gd name="T48" fmla="*/ 2147483647 w 97"/>
              <a:gd name="T49" fmla="*/ 2147483647 h 96"/>
              <a:gd name="T50" fmla="*/ 2147483647 w 97"/>
              <a:gd name="T51" fmla="*/ 2147483647 h 96"/>
              <a:gd name="T52" fmla="*/ 2147483647 w 97"/>
              <a:gd name="T53" fmla="*/ 2147483647 h 96"/>
              <a:gd name="T54" fmla="*/ 2147483647 w 97"/>
              <a:gd name="T55" fmla="*/ 2147483647 h 96"/>
              <a:gd name="T56" fmla="*/ 2147483647 w 97"/>
              <a:gd name="T57" fmla="*/ 2147483647 h 96"/>
              <a:gd name="T58" fmla="*/ 2147483647 w 97"/>
              <a:gd name="T59" fmla="*/ 0 h 96"/>
              <a:gd name="T60" fmla="*/ 2147483647 w 97"/>
              <a:gd name="T61" fmla="*/ 0 h 96"/>
              <a:gd name="T62" fmla="*/ 0 w 97"/>
              <a:gd name="T63" fmla="*/ 2147483647 h 96"/>
              <a:gd name="T64" fmla="*/ 0 w 97"/>
              <a:gd name="T65" fmla="*/ 2147483647 h 96"/>
              <a:gd name="T66" fmla="*/ 2147483647 w 97"/>
              <a:gd name="T67" fmla="*/ 2147483647 h 96"/>
              <a:gd name="T68" fmla="*/ 2147483647 w 97"/>
              <a:gd name="T69" fmla="*/ 2147483647 h 96"/>
              <a:gd name="T70" fmla="*/ 2147483647 w 97"/>
              <a:gd name="T71" fmla="*/ 2147483647 h 96"/>
              <a:gd name="T72" fmla="*/ 2147483647 w 97"/>
              <a:gd name="T73" fmla="*/ 2147483647 h 96"/>
              <a:gd name="T74" fmla="*/ 2147483647 w 97"/>
              <a:gd name="T75" fmla="*/ 0 h 9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7" h="96">
                <a:moveTo>
                  <a:pt x="77" y="17"/>
                </a:moveTo>
                <a:cubicBezTo>
                  <a:pt x="76" y="17"/>
                  <a:pt x="76" y="17"/>
                  <a:pt x="76" y="17"/>
                </a:cubicBezTo>
                <a:cubicBezTo>
                  <a:pt x="49" y="20"/>
                  <a:pt x="49" y="20"/>
                  <a:pt x="49" y="20"/>
                </a:cubicBezTo>
                <a:cubicBezTo>
                  <a:pt x="48" y="21"/>
                  <a:pt x="47" y="21"/>
                  <a:pt x="47" y="21"/>
                </a:cubicBezTo>
                <a:cubicBezTo>
                  <a:pt x="47" y="22"/>
                  <a:pt x="46" y="22"/>
                  <a:pt x="46" y="23"/>
                </a:cubicBezTo>
                <a:cubicBezTo>
                  <a:pt x="46" y="24"/>
                  <a:pt x="46" y="25"/>
                  <a:pt x="47" y="26"/>
                </a:cubicBezTo>
                <a:cubicBezTo>
                  <a:pt x="54" y="34"/>
                  <a:pt x="54" y="34"/>
                  <a:pt x="54" y="34"/>
                </a:cubicBezTo>
                <a:cubicBezTo>
                  <a:pt x="21" y="67"/>
                  <a:pt x="21" y="67"/>
                  <a:pt x="21" y="67"/>
                </a:cubicBezTo>
                <a:cubicBezTo>
                  <a:pt x="19" y="69"/>
                  <a:pt x="19" y="72"/>
                  <a:pt x="21" y="74"/>
                </a:cubicBezTo>
                <a:cubicBezTo>
                  <a:pt x="22" y="75"/>
                  <a:pt x="23" y="75"/>
                  <a:pt x="25" y="75"/>
                </a:cubicBezTo>
                <a:cubicBezTo>
                  <a:pt x="26" y="75"/>
                  <a:pt x="27" y="75"/>
                  <a:pt x="28" y="74"/>
                </a:cubicBezTo>
                <a:cubicBezTo>
                  <a:pt x="61" y="41"/>
                  <a:pt x="61" y="41"/>
                  <a:pt x="61" y="41"/>
                </a:cubicBezTo>
                <a:cubicBezTo>
                  <a:pt x="70" y="50"/>
                  <a:pt x="70" y="50"/>
                  <a:pt x="70" y="50"/>
                </a:cubicBezTo>
                <a:cubicBezTo>
                  <a:pt x="71" y="50"/>
                  <a:pt x="72" y="51"/>
                  <a:pt x="73" y="51"/>
                </a:cubicBezTo>
                <a:cubicBezTo>
                  <a:pt x="73" y="51"/>
                  <a:pt x="73" y="51"/>
                  <a:pt x="74" y="50"/>
                </a:cubicBezTo>
                <a:cubicBezTo>
                  <a:pt x="74" y="50"/>
                  <a:pt x="75" y="50"/>
                  <a:pt x="75" y="49"/>
                </a:cubicBezTo>
                <a:cubicBezTo>
                  <a:pt x="76" y="49"/>
                  <a:pt x="76" y="48"/>
                  <a:pt x="76" y="48"/>
                </a:cubicBezTo>
                <a:cubicBezTo>
                  <a:pt x="80" y="21"/>
                  <a:pt x="80" y="21"/>
                  <a:pt x="80" y="21"/>
                </a:cubicBezTo>
                <a:cubicBezTo>
                  <a:pt x="80" y="20"/>
                  <a:pt x="80" y="18"/>
                  <a:pt x="79" y="17"/>
                </a:cubicBezTo>
                <a:cubicBezTo>
                  <a:pt x="78" y="17"/>
                  <a:pt x="78" y="17"/>
                  <a:pt x="77" y="17"/>
                </a:cubicBezTo>
                <a:moveTo>
                  <a:pt x="16" y="85"/>
                </a:moveTo>
                <a:cubicBezTo>
                  <a:pt x="14" y="85"/>
                  <a:pt x="12" y="83"/>
                  <a:pt x="12" y="80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4"/>
                  <a:pt x="14" y="12"/>
                  <a:pt x="16" y="12"/>
                </a:cubicBezTo>
                <a:cubicBezTo>
                  <a:pt x="80" y="12"/>
                  <a:pt x="80" y="12"/>
                  <a:pt x="80" y="12"/>
                </a:cubicBezTo>
                <a:cubicBezTo>
                  <a:pt x="83" y="12"/>
                  <a:pt x="85" y="14"/>
                  <a:pt x="85" y="16"/>
                </a:cubicBezTo>
                <a:cubicBezTo>
                  <a:pt x="85" y="80"/>
                  <a:pt x="85" y="80"/>
                  <a:pt x="85" y="80"/>
                </a:cubicBezTo>
                <a:cubicBezTo>
                  <a:pt x="85" y="83"/>
                  <a:pt x="83" y="85"/>
                  <a:pt x="80" y="85"/>
                </a:cubicBezTo>
                <a:cubicBezTo>
                  <a:pt x="16" y="85"/>
                  <a:pt x="16" y="85"/>
                  <a:pt x="16" y="85"/>
                </a:cubicBezTo>
                <a:moveTo>
                  <a:pt x="80" y="0"/>
                </a:moveTo>
                <a:cubicBezTo>
                  <a:pt x="16" y="0"/>
                  <a:pt x="16" y="0"/>
                  <a:pt x="16" y="0"/>
                </a:cubicBezTo>
                <a:cubicBezTo>
                  <a:pt x="8" y="0"/>
                  <a:pt x="0" y="7"/>
                  <a:pt x="0" y="16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9"/>
                  <a:pt x="8" y="96"/>
                  <a:pt x="16" y="96"/>
                </a:cubicBezTo>
                <a:cubicBezTo>
                  <a:pt x="80" y="96"/>
                  <a:pt x="80" y="96"/>
                  <a:pt x="80" y="96"/>
                </a:cubicBezTo>
                <a:cubicBezTo>
                  <a:pt x="89" y="96"/>
                  <a:pt x="97" y="89"/>
                  <a:pt x="97" y="80"/>
                </a:cubicBezTo>
                <a:cubicBezTo>
                  <a:pt x="97" y="16"/>
                  <a:pt x="97" y="16"/>
                  <a:pt x="97" y="16"/>
                </a:cubicBezTo>
                <a:cubicBezTo>
                  <a:pt x="97" y="7"/>
                  <a:pt x="89" y="0"/>
                  <a:pt x="80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32" name="Freeform 69"/>
          <p:cNvSpPr>
            <a:spLocks/>
          </p:cNvSpPr>
          <p:nvPr/>
        </p:nvSpPr>
        <p:spPr bwMode="auto">
          <a:xfrm>
            <a:off x="8991600" y="5497513"/>
            <a:ext cx="407988" cy="314325"/>
          </a:xfrm>
          <a:custGeom>
            <a:avLst/>
            <a:gdLst>
              <a:gd name="T0" fmla="*/ 2147483647 w 133"/>
              <a:gd name="T1" fmla="*/ 0 h 102"/>
              <a:gd name="T2" fmla="*/ 2147483647 w 133"/>
              <a:gd name="T3" fmla="*/ 0 h 102"/>
              <a:gd name="T4" fmla="*/ 2147483647 w 133"/>
              <a:gd name="T5" fmla="*/ 2147483647 h 102"/>
              <a:gd name="T6" fmla="*/ 2147483647 w 133"/>
              <a:gd name="T7" fmla="*/ 2147483647 h 102"/>
              <a:gd name="T8" fmla="*/ 2147483647 w 133"/>
              <a:gd name="T9" fmla="*/ 2147483647 h 102"/>
              <a:gd name="T10" fmla="*/ 2147483647 w 133"/>
              <a:gd name="T11" fmla="*/ 2147483647 h 102"/>
              <a:gd name="T12" fmla="*/ 2147483647 w 133"/>
              <a:gd name="T13" fmla="*/ 2147483647 h 102"/>
              <a:gd name="T14" fmla="*/ 2147483647 w 133"/>
              <a:gd name="T15" fmla="*/ 2147483647 h 102"/>
              <a:gd name="T16" fmla="*/ 2147483647 w 133"/>
              <a:gd name="T17" fmla="*/ 2147483647 h 102"/>
              <a:gd name="T18" fmla="*/ 2147483647 w 133"/>
              <a:gd name="T19" fmla="*/ 2147483647 h 102"/>
              <a:gd name="T20" fmla="*/ 2147483647 w 133"/>
              <a:gd name="T21" fmla="*/ 2147483647 h 102"/>
              <a:gd name="T22" fmla="*/ 2147483647 w 133"/>
              <a:gd name="T23" fmla="*/ 2147483647 h 102"/>
              <a:gd name="T24" fmla="*/ 0 w 133"/>
              <a:gd name="T25" fmla="*/ 2147483647 h 102"/>
              <a:gd name="T26" fmla="*/ 0 w 133"/>
              <a:gd name="T27" fmla="*/ 2147483647 h 102"/>
              <a:gd name="T28" fmla="*/ 2147483647 w 133"/>
              <a:gd name="T29" fmla="*/ 2147483647 h 102"/>
              <a:gd name="T30" fmla="*/ 2147483647 w 133"/>
              <a:gd name="T31" fmla="*/ 2147483647 h 102"/>
              <a:gd name="T32" fmla="*/ 2147483647 w 133"/>
              <a:gd name="T33" fmla="*/ 2147483647 h 102"/>
              <a:gd name="T34" fmla="*/ 2147483647 w 133"/>
              <a:gd name="T35" fmla="*/ 2147483647 h 102"/>
              <a:gd name="T36" fmla="*/ 2147483647 w 133"/>
              <a:gd name="T37" fmla="*/ 2147483647 h 102"/>
              <a:gd name="T38" fmla="*/ 2147483647 w 133"/>
              <a:gd name="T39" fmla="*/ 2147483647 h 102"/>
              <a:gd name="T40" fmla="*/ 2147483647 w 133"/>
              <a:gd name="T41" fmla="*/ 2147483647 h 102"/>
              <a:gd name="T42" fmla="*/ 2147483647 w 133"/>
              <a:gd name="T43" fmla="*/ 2147483647 h 102"/>
              <a:gd name="T44" fmla="*/ 2147483647 w 133"/>
              <a:gd name="T45" fmla="*/ 2147483647 h 102"/>
              <a:gd name="T46" fmla="*/ 2147483647 w 133"/>
              <a:gd name="T47" fmla="*/ 2147483647 h 102"/>
              <a:gd name="T48" fmla="*/ 2147483647 w 133"/>
              <a:gd name="T49" fmla="*/ 2147483647 h 102"/>
              <a:gd name="T50" fmla="*/ 2147483647 w 133"/>
              <a:gd name="T51" fmla="*/ 2147483647 h 102"/>
              <a:gd name="T52" fmla="*/ 2147483647 w 133"/>
              <a:gd name="T53" fmla="*/ 2147483647 h 102"/>
              <a:gd name="T54" fmla="*/ 2147483647 w 133"/>
              <a:gd name="T55" fmla="*/ 2147483647 h 102"/>
              <a:gd name="T56" fmla="*/ 2147483647 w 133"/>
              <a:gd name="T57" fmla="*/ 2147483647 h 102"/>
              <a:gd name="T58" fmla="*/ 2147483647 w 133"/>
              <a:gd name="T59" fmla="*/ 2147483647 h 102"/>
              <a:gd name="T60" fmla="*/ 2147483647 w 133"/>
              <a:gd name="T61" fmla="*/ 2147483647 h 102"/>
              <a:gd name="T62" fmla="*/ 2147483647 w 133"/>
              <a:gd name="T63" fmla="*/ 2147483647 h 102"/>
              <a:gd name="T64" fmla="*/ 2147483647 w 133"/>
              <a:gd name="T65" fmla="*/ 2147483647 h 102"/>
              <a:gd name="T66" fmla="*/ 2147483647 w 133"/>
              <a:gd name="T67" fmla="*/ 2147483647 h 102"/>
              <a:gd name="T68" fmla="*/ 2147483647 w 133"/>
              <a:gd name="T69" fmla="*/ 2147483647 h 102"/>
              <a:gd name="T70" fmla="*/ 2147483647 w 133"/>
              <a:gd name="T71" fmla="*/ 2147483647 h 102"/>
              <a:gd name="T72" fmla="*/ 2147483647 w 133"/>
              <a:gd name="T73" fmla="*/ 2147483647 h 102"/>
              <a:gd name="T74" fmla="*/ 2147483647 w 133"/>
              <a:gd name="T75" fmla="*/ 2147483647 h 102"/>
              <a:gd name="T76" fmla="*/ 2147483647 w 133"/>
              <a:gd name="T77" fmla="*/ 2147483647 h 102"/>
              <a:gd name="T78" fmla="*/ 2147483647 w 133"/>
              <a:gd name="T79" fmla="*/ 2147483647 h 102"/>
              <a:gd name="T80" fmla="*/ 2147483647 w 133"/>
              <a:gd name="T81" fmla="*/ 2147483647 h 102"/>
              <a:gd name="T82" fmla="*/ 2147483647 w 133"/>
              <a:gd name="T83" fmla="*/ 2147483647 h 102"/>
              <a:gd name="T84" fmla="*/ 2147483647 w 133"/>
              <a:gd name="T85" fmla="*/ 2147483647 h 102"/>
              <a:gd name="T86" fmla="*/ 2147483647 w 133"/>
              <a:gd name="T87" fmla="*/ 2147483647 h 102"/>
              <a:gd name="T88" fmla="*/ 2147483647 w 133"/>
              <a:gd name="T89" fmla="*/ 2147483647 h 102"/>
              <a:gd name="T90" fmla="*/ 2147483647 w 133"/>
              <a:gd name="T91" fmla="*/ 2147483647 h 102"/>
              <a:gd name="T92" fmla="*/ 2147483647 w 133"/>
              <a:gd name="T93" fmla="*/ 2147483647 h 102"/>
              <a:gd name="T94" fmla="*/ 2147483647 w 133"/>
              <a:gd name="T95" fmla="*/ 2147483647 h 102"/>
              <a:gd name="T96" fmla="*/ 2147483647 w 133"/>
              <a:gd name="T97" fmla="*/ 2147483647 h 102"/>
              <a:gd name="T98" fmla="*/ 2147483647 w 133"/>
              <a:gd name="T99" fmla="*/ 2147483647 h 102"/>
              <a:gd name="T100" fmla="*/ 2147483647 w 133"/>
              <a:gd name="T101" fmla="*/ 2147483647 h 102"/>
              <a:gd name="T102" fmla="*/ 2147483647 w 133"/>
              <a:gd name="T103" fmla="*/ 2147483647 h 102"/>
              <a:gd name="T104" fmla="*/ 2147483647 w 133"/>
              <a:gd name="T105" fmla="*/ 0 h 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33" h="102">
                <a:moveTo>
                  <a:pt x="79" y="0"/>
                </a:moveTo>
                <a:cubicBezTo>
                  <a:pt x="54" y="0"/>
                  <a:pt x="54" y="0"/>
                  <a:pt x="54" y="0"/>
                </a:cubicBezTo>
                <a:cubicBezTo>
                  <a:pt x="52" y="0"/>
                  <a:pt x="50" y="2"/>
                  <a:pt x="50" y="4"/>
                </a:cubicBezTo>
                <a:cubicBezTo>
                  <a:pt x="50" y="29"/>
                  <a:pt x="50" y="29"/>
                  <a:pt x="50" y="29"/>
                </a:cubicBezTo>
                <a:cubicBezTo>
                  <a:pt x="50" y="32"/>
                  <a:pt x="52" y="34"/>
                  <a:pt x="54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46"/>
                  <a:pt x="63" y="46"/>
                  <a:pt x="63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6" y="46"/>
                  <a:pt x="15" y="46"/>
                  <a:pt x="14" y="47"/>
                </a:cubicBezTo>
                <a:cubicBezTo>
                  <a:pt x="13" y="48"/>
                  <a:pt x="13" y="49"/>
                  <a:pt x="13" y="50"/>
                </a:cubicBezTo>
                <a:cubicBezTo>
                  <a:pt x="13" y="69"/>
                  <a:pt x="13" y="69"/>
                  <a:pt x="13" y="69"/>
                </a:cubicBezTo>
                <a:cubicBezTo>
                  <a:pt x="5" y="69"/>
                  <a:pt x="5" y="69"/>
                  <a:pt x="5" y="69"/>
                </a:cubicBezTo>
                <a:cubicBezTo>
                  <a:pt x="2" y="69"/>
                  <a:pt x="0" y="70"/>
                  <a:pt x="0" y="73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1"/>
                  <a:pt x="2" y="102"/>
                  <a:pt x="5" y="102"/>
                </a:cubicBezTo>
                <a:cubicBezTo>
                  <a:pt x="30" y="102"/>
                  <a:pt x="30" y="102"/>
                  <a:pt x="30" y="102"/>
                </a:cubicBezTo>
                <a:cubicBezTo>
                  <a:pt x="32" y="102"/>
                  <a:pt x="34" y="101"/>
                  <a:pt x="34" y="98"/>
                </a:cubicBezTo>
                <a:cubicBezTo>
                  <a:pt x="34" y="73"/>
                  <a:pt x="34" y="73"/>
                  <a:pt x="34" y="73"/>
                </a:cubicBezTo>
                <a:cubicBezTo>
                  <a:pt x="34" y="70"/>
                  <a:pt x="32" y="69"/>
                  <a:pt x="30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54"/>
                  <a:pt x="21" y="54"/>
                  <a:pt x="21" y="54"/>
                </a:cubicBezTo>
                <a:cubicBezTo>
                  <a:pt x="63" y="54"/>
                  <a:pt x="63" y="54"/>
                  <a:pt x="63" y="54"/>
                </a:cubicBezTo>
                <a:cubicBezTo>
                  <a:pt x="63" y="69"/>
                  <a:pt x="63" y="69"/>
                  <a:pt x="63" y="69"/>
                </a:cubicBezTo>
                <a:cubicBezTo>
                  <a:pt x="54" y="69"/>
                  <a:pt x="54" y="69"/>
                  <a:pt x="54" y="69"/>
                </a:cubicBezTo>
                <a:cubicBezTo>
                  <a:pt x="52" y="69"/>
                  <a:pt x="50" y="70"/>
                  <a:pt x="50" y="73"/>
                </a:cubicBezTo>
                <a:cubicBezTo>
                  <a:pt x="50" y="98"/>
                  <a:pt x="50" y="98"/>
                  <a:pt x="50" y="98"/>
                </a:cubicBezTo>
                <a:cubicBezTo>
                  <a:pt x="50" y="101"/>
                  <a:pt x="52" y="102"/>
                  <a:pt x="54" y="102"/>
                </a:cubicBezTo>
                <a:cubicBezTo>
                  <a:pt x="79" y="102"/>
                  <a:pt x="79" y="102"/>
                  <a:pt x="79" y="102"/>
                </a:cubicBezTo>
                <a:cubicBezTo>
                  <a:pt x="82" y="102"/>
                  <a:pt x="84" y="101"/>
                  <a:pt x="84" y="98"/>
                </a:cubicBezTo>
                <a:cubicBezTo>
                  <a:pt x="84" y="73"/>
                  <a:pt x="84" y="73"/>
                  <a:pt x="84" y="73"/>
                </a:cubicBezTo>
                <a:cubicBezTo>
                  <a:pt x="84" y="70"/>
                  <a:pt x="82" y="69"/>
                  <a:pt x="79" y="69"/>
                </a:cubicBezTo>
                <a:cubicBezTo>
                  <a:pt x="71" y="69"/>
                  <a:pt x="71" y="69"/>
                  <a:pt x="71" y="69"/>
                </a:cubicBezTo>
                <a:cubicBezTo>
                  <a:pt x="71" y="54"/>
                  <a:pt x="71" y="54"/>
                  <a:pt x="71" y="54"/>
                </a:cubicBezTo>
                <a:cubicBezTo>
                  <a:pt x="113" y="54"/>
                  <a:pt x="113" y="54"/>
                  <a:pt x="113" y="54"/>
                </a:cubicBezTo>
                <a:cubicBezTo>
                  <a:pt x="113" y="69"/>
                  <a:pt x="113" y="69"/>
                  <a:pt x="113" y="69"/>
                </a:cubicBezTo>
                <a:cubicBezTo>
                  <a:pt x="103" y="69"/>
                  <a:pt x="103" y="69"/>
                  <a:pt x="103" y="69"/>
                </a:cubicBezTo>
                <a:cubicBezTo>
                  <a:pt x="101" y="69"/>
                  <a:pt x="99" y="70"/>
                  <a:pt x="99" y="73"/>
                </a:cubicBezTo>
                <a:cubicBezTo>
                  <a:pt x="99" y="98"/>
                  <a:pt x="99" y="98"/>
                  <a:pt x="99" y="98"/>
                </a:cubicBezTo>
                <a:cubicBezTo>
                  <a:pt x="99" y="101"/>
                  <a:pt x="101" y="102"/>
                  <a:pt x="103" y="102"/>
                </a:cubicBezTo>
                <a:cubicBezTo>
                  <a:pt x="129" y="102"/>
                  <a:pt x="129" y="102"/>
                  <a:pt x="129" y="102"/>
                </a:cubicBezTo>
                <a:cubicBezTo>
                  <a:pt x="131" y="102"/>
                  <a:pt x="133" y="101"/>
                  <a:pt x="133" y="98"/>
                </a:cubicBezTo>
                <a:cubicBezTo>
                  <a:pt x="133" y="73"/>
                  <a:pt x="133" y="73"/>
                  <a:pt x="133" y="73"/>
                </a:cubicBezTo>
                <a:cubicBezTo>
                  <a:pt x="133" y="70"/>
                  <a:pt x="131" y="69"/>
                  <a:pt x="129" y="69"/>
                </a:cubicBezTo>
                <a:cubicBezTo>
                  <a:pt x="121" y="69"/>
                  <a:pt x="121" y="69"/>
                  <a:pt x="121" y="69"/>
                </a:cubicBezTo>
                <a:cubicBezTo>
                  <a:pt x="121" y="50"/>
                  <a:pt x="121" y="50"/>
                  <a:pt x="121" y="50"/>
                </a:cubicBezTo>
                <a:cubicBezTo>
                  <a:pt x="121" y="49"/>
                  <a:pt x="120" y="48"/>
                  <a:pt x="119" y="47"/>
                </a:cubicBezTo>
                <a:cubicBezTo>
                  <a:pt x="119" y="46"/>
                  <a:pt x="118" y="46"/>
                  <a:pt x="117" y="46"/>
                </a:cubicBezTo>
                <a:cubicBezTo>
                  <a:pt x="71" y="46"/>
                  <a:pt x="71" y="46"/>
                  <a:pt x="71" y="46"/>
                </a:cubicBezTo>
                <a:cubicBezTo>
                  <a:pt x="71" y="34"/>
                  <a:pt x="71" y="34"/>
                  <a:pt x="71" y="34"/>
                </a:cubicBezTo>
                <a:cubicBezTo>
                  <a:pt x="79" y="34"/>
                  <a:pt x="79" y="34"/>
                  <a:pt x="79" y="34"/>
                </a:cubicBezTo>
                <a:cubicBezTo>
                  <a:pt x="82" y="34"/>
                  <a:pt x="84" y="32"/>
                  <a:pt x="84" y="29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79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33" name="Freeform 85"/>
          <p:cNvSpPr>
            <a:spLocks noEditPoints="1"/>
          </p:cNvSpPr>
          <p:nvPr/>
        </p:nvSpPr>
        <p:spPr bwMode="auto">
          <a:xfrm>
            <a:off x="10382250" y="5491163"/>
            <a:ext cx="323850" cy="327025"/>
          </a:xfrm>
          <a:custGeom>
            <a:avLst/>
            <a:gdLst>
              <a:gd name="T0" fmla="*/ 2147483647 w 106"/>
              <a:gd name="T1" fmla="*/ 2147483647 h 106"/>
              <a:gd name="T2" fmla="*/ 2147483647 w 106"/>
              <a:gd name="T3" fmla="*/ 2147483647 h 106"/>
              <a:gd name="T4" fmla="*/ 2147483647 w 106"/>
              <a:gd name="T5" fmla="*/ 2147483647 h 106"/>
              <a:gd name="T6" fmla="*/ 2147483647 w 106"/>
              <a:gd name="T7" fmla="*/ 2147483647 h 106"/>
              <a:gd name="T8" fmla="*/ 2147483647 w 106"/>
              <a:gd name="T9" fmla="*/ 2147483647 h 106"/>
              <a:gd name="T10" fmla="*/ 2147483647 w 106"/>
              <a:gd name="T11" fmla="*/ 2147483647 h 106"/>
              <a:gd name="T12" fmla="*/ 2147483647 w 106"/>
              <a:gd name="T13" fmla="*/ 2147483647 h 106"/>
              <a:gd name="T14" fmla="*/ 2147483647 w 106"/>
              <a:gd name="T15" fmla="*/ 2147483647 h 106"/>
              <a:gd name="T16" fmla="*/ 2147483647 w 106"/>
              <a:gd name="T17" fmla="*/ 2147483647 h 106"/>
              <a:gd name="T18" fmla="*/ 0 w 106"/>
              <a:gd name="T19" fmla="*/ 2147483647 h 106"/>
              <a:gd name="T20" fmla="*/ 2147483647 w 106"/>
              <a:gd name="T21" fmla="*/ 2147483647 h 106"/>
              <a:gd name="T22" fmla="*/ 2147483647 w 106"/>
              <a:gd name="T23" fmla="*/ 2147483647 h 106"/>
              <a:gd name="T24" fmla="*/ 2147483647 w 106"/>
              <a:gd name="T25" fmla="*/ 2147483647 h 106"/>
              <a:gd name="T26" fmla="*/ 2147483647 w 106"/>
              <a:gd name="T27" fmla="*/ 2147483647 h 106"/>
              <a:gd name="T28" fmla="*/ 2147483647 w 106"/>
              <a:gd name="T29" fmla="*/ 2147483647 h 106"/>
              <a:gd name="T30" fmla="*/ 2147483647 w 106"/>
              <a:gd name="T31" fmla="*/ 2147483647 h 106"/>
              <a:gd name="T32" fmla="*/ 2147483647 w 106"/>
              <a:gd name="T33" fmla="*/ 2147483647 h 106"/>
              <a:gd name="T34" fmla="*/ 2147483647 w 106"/>
              <a:gd name="T35" fmla="*/ 2147483647 h 106"/>
              <a:gd name="T36" fmla="*/ 2147483647 w 106"/>
              <a:gd name="T37" fmla="*/ 2147483647 h 106"/>
              <a:gd name="T38" fmla="*/ 2147483647 w 106"/>
              <a:gd name="T39" fmla="*/ 2147483647 h 106"/>
              <a:gd name="T40" fmla="*/ 2147483647 w 106"/>
              <a:gd name="T41" fmla="*/ 2147483647 h 106"/>
              <a:gd name="T42" fmla="*/ 2147483647 w 106"/>
              <a:gd name="T43" fmla="*/ 2147483647 h 106"/>
              <a:gd name="T44" fmla="*/ 2147483647 w 106"/>
              <a:gd name="T45" fmla="*/ 2147483647 h 106"/>
              <a:gd name="T46" fmla="*/ 2147483647 w 106"/>
              <a:gd name="T47" fmla="*/ 2147483647 h 106"/>
              <a:gd name="T48" fmla="*/ 0 w 106"/>
              <a:gd name="T49" fmla="*/ 2147483647 h 106"/>
              <a:gd name="T50" fmla="*/ 2147483647 w 106"/>
              <a:gd name="T51" fmla="*/ 2147483647 h 106"/>
              <a:gd name="T52" fmla="*/ 2147483647 w 106"/>
              <a:gd name="T53" fmla="*/ 2147483647 h 106"/>
              <a:gd name="T54" fmla="*/ 2147483647 w 106"/>
              <a:gd name="T55" fmla="*/ 2147483647 h 106"/>
              <a:gd name="T56" fmla="*/ 2147483647 w 106"/>
              <a:gd name="T57" fmla="*/ 2147483647 h 106"/>
              <a:gd name="T58" fmla="*/ 2147483647 w 106"/>
              <a:gd name="T59" fmla="*/ 2147483647 h 106"/>
              <a:gd name="T60" fmla="*/ 2147483647 w 106"/>
              <a:gd name="T61" fmla="*/ 2147483647 h 106"/>
              <a:gd name="T62" fmla="*/ 2147483647 w 106"/>
              <a:gd name="T63" fmla="*/ 2147483647 h 106"/>
              <a:gd name="T64" fmla="*/ 2147483647 w 106"/>
              <a:gd name="T65" fmla="*/ 2147483647 h 106"/>
              <a:gd name="T66" fmla="*/ 2147483647 w 106"/>
              <a:gd name="T67" fmla="*/ 2147483647 h 106"/>
              <a:gd name="T68" fmla="*/ 2147483647 w 106"/>
              <a:gd name="T69" fmla="*/ 2147483647 h 106"/>
              <a:gd name="T70" fmla="*/ 2147483647 w 106"/>
              <a:gd name="T71" fmla="*/ 0 h 106"/>
              <a:gd name="T72" fmla="*/ 2147483647 w 106"/>
              <a:gd name="T73" fmla="*/ 2147483647 h 106"/>
              <a:gd name="T74" fmla="*/ 2147483647 w 106"/>
              <a:gd name="T75" fmla="*/ 0 h 10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6" h="106">
                <a:moveTo>
                  <a:pt x="78" y="84"/>
                </a:moveTo>
                <a:cubicBezTo>
                  <a:pt x="75" y="91"/>
                  <a:pt x="72" y="97"/>
                  <a:pt x="68" y="104"/>
                </a:cubicBezTo>
                <a:cubicBezTo>
                  <a:pt x="76" y="101"/>
                  <a:pt x="84" y="97"/>
                  <a:pt x="91" y="90"/>
                </a:cubicBezTo>
                <a:cubicBezTo>
                  <a:pt x="86" y="88"/>
                  <a:pt x="82" y="86"/>
                  <a:pt x="78" y="84"/>
                </a:cubicBezTo>
                <a:moveTo>
                  <a:pt x="27" y="84"/>
                </a:moveTo>
                <a:cubicBezTo>
                  <a:pt x="22" y="85"/>
                  <a:pt x="18" y="87"/>
                  <a:pt x="14" y="89"/>
                </a:cubicBezTo>
                <a:cubicBezTo>
                  <a:pt x="20" y="96"/>
                  <a:pt x="28" y="101"/>
                  <a:pt x="37" y="104"/>
                </a:cubicBezTo>
                <a:cubicBezTo>
                  <a:pt x="33" y="97"/>
                  <a:pt x="29" y="90"/>
                  <a:pt x="27" y="84"/>
                </a:cubicBezTo>
                <a:moveTo>
                  <a:pt x="55" y="80"/>
                </a:moveTo>
                <a:cubicBezTo>
                  <a:pt x="55" y="106"/>
                  <a:pt x="55" y="106"/>
                  <a:pt x="55" y="106"/>
                </a:cubicBezTo>
                <a:cubicBezTo>
                  <a:pt x="57" y="106"/>
                  <a:pt x="59" y="106"/>
                  <a:pt x="61" y="105"/>
                </a:cubicBezTo>
                <a:cubicBezTo>
                  <a:pt x="67" y="98"/>
                  <a:pt x="71" y="90"/>
                  <a:pt x="73" y="83"/>
                </a:cubicBezTo>
                <a:cubicBezTo>
                  <a:pt x="67" y="81"/>
                  <a:pt x="61" y="80"/>
                  <a:pt x="55" y="80"/>
                </a:cubicBezTo>
                <a:moveTo>
                  <a:pt x="50" y="80"/>
                </a:moveTo>
                <a:cubicBezTo>
                  <a:pt x="44" y="80"/>
                  <a:pt x="37" y="81"/>
                  <a:pt x="31" y="82"/>
                </a:cubicBezTo>
                <a:cubicBezTo>
                  <a:pt x="34" y="90"/>
                  <a:pt x="38" y="97"/>
                  <a:pt x="44" y="105"/>
                </a:cubicBezTo>
                <a:cubicBezTo>
                  <a:pt x="46" y="106"/>
                  <a:pt x="48" y="106"/>
                  <a:pt x="50" y="106"/>
                </a:cubicBezTo>
                <a:cubicBezTo>
                  <a:pt x="50" y="80"/>
                  <a:pt x="50" y="80"/>
                  <a:pt x="50" y="80"/>
                </a:cubicBezTo>
                <a:moveTo>
                  <a:pt x="21" y="55"/>
                </a:moveTo>
                <a:cubicBezTo>
                  <a:pt x="0" y="55"/>
                  <a:pt x="0" y="55"/>
                  <a:pt x="0" y="55"/>
                </a:cubicBezTo>
                <a:cubicBezTo>
                  <a:pt x="0" y="67"/>
                  <a:pt x="4" y="77"/>
                  <a:pt x="11" y="85"/>
                </a:cubicBezTo>
                <a:cubicBezTo>
                  <a:pt x="15" y="83"/>
                  <a:pt x="20" y="81"/>
                  <a:pt x="25" y="79"/>
                </a:cubicBezTo>
                <a:cubicBezTo>
                  <a:pt x="23" y="71"/>
                  <a:pt x="22" y="63"/>
                  <a:pt x="21" y="55"/>
                </a:cubicBezTo>
                <a:moveTo>
                  <a:pt x="50" y="55"/>
                </a:moveTo>
                <a:cubicBezTo>
                  <a:pt x="26" y="55"/>
                  <a:pt x="26" y="55"/>
                  <a:pt x="26" y="55"/>
                </a:cubicBezTo>
                <a:cubicBezTo>
                  <a:pt x="26" y="62"/>
                  <a:pt x="27" y="70"/>
                  <a:pt x="30" y="78"/>
                </a:cubicBezTo>
                <a:cubicBezTo>
                  <a:pt x="36" y="76"/>
                  <a:pt x="43" y="75"/>
                  <a:pt x="50" y="75"/>
                </a:cubicBezTo>
                <a:cubicBezTo>
                  <a:pt x="50" y="55"/>
                  <a:pt x="50" y="55"/>
                  <a:pt x="50" y="55"/>
                </a:cubicBezTo>
                <a:moveTo>
                  <a:pt x="79" y="55"/>
                </a:moveTo>
                <a:cubicBezTo>
                  <a:pt x="55" y="55"/>
                  <a:pt x="55" y="55"/>
                  <a:pt x="55" y="55"/>
                </a:cubicBezTo>
                <a:cubicBezTo>
                  <a:pt x="55" y="75"/>
                  <a:pt x="55" y="75"/>
                  <a:pt x="55" y="75"/>
                </a:cubicBezTo>
                <a:cubicBezTo>
                  <a:pt x="61" y="75"/>
                  <a:pt x="68" y="76"/>
                  <a:pt x="75" y="78"/>
                </a:cubicBezTo>
                <a:cubicBezTo>
                  <a:pt x="77" y="70"/>
                  <a:pt x="79" y="63"/>
                  <a:pt x="79" y="55"/>
                </a:cubicBezTo>
                <a:moveTo>
                  <a:pt x="106" y="55"/>
                </a:moveTo>
                <a:cubicBezTo>
                  <a:pt x="83" y="55"/>
                  <a:pt x="83" y="55"/>
                  <a:pt x="83" y="55"/>
                </a:cubicBezTo>
                <a:cubicBezTo>
                  <a:pt x="83" y="63"/>
                  <a:pt x="82" y="71"/>
                  <a:pt x="79" y="80"/>
                </a:cubicBezTo>
                <a:cubicBezTo>
                  <a:pt x="84" y="82"/>
                  <a:pt x="89" y="84"/>
                  <a:pt x="94" y="87"/>
                </a:cubicBezTo>
                <a:cubicBezTo>
                  <a:pt x="101" y="78"/>
                  <a:pt x="105" y="67"/>
                  <a:pt x="106" y="55"/>
                </a:cubicBezTo>
                <a:moveTo>
                  <a:pt x="31" y="28"/>
                </a:moveTo>
                <a:cubicBezTo>
                  <a:pt x="28" y="35"/>
                  <a:pt x="27" y="43"/>
                  <a:pt x="26" y="51"/>
                </a:cubicBezTo>
                <a:cubicBezTo>
                  <a:pt x="50" y="51"/>
                  <a:pt x="50" y="51"/>
                  <a:pt x="50" y="51"/>
                </a:cubicBezTo>
                <a:cubicBezTo>
                  <a:pt x="50" y="31"/>
                  <a:pt x="50" y="31"/>
                  <a:pt x="50" y="31"/>
                </a:cubicBezTo>
                <a:cubicBezTo>
                  <a:pt x="44" y="31"/>
                  <a:pt x="38" y="30"/>
                  <a:pt x="31" y="28"/>
                </a:cubicBezTo>
                <a:moveTo>
                  <a:pt x="74" y="28"/>
                </a:moveTo>
                <a:cubicBezTo>
                  <a:pt x="68" y="30"/>
                  <a:pt x="62" y="31"/>
                  <a:pt x="55" y="31"/>
                </a:cubicBezTo>
                <a:cubicBezTo>
                  <a:pt x="55" y="51"/>
                  <a:pt x="55" y="51"/>
                  <a:pt x="55" y="51"/>
                </a:cubicBezTo>
                <a:cubicBezTo>
                  <a:pt x="78" y="51"/>
                  <a:pt x="78" y="51"/>
                  <a:pt x="78" y="51"/>
                </a:cubicBezTo>
                <a:cubicBezTo>
                  <a:pt x="78" y="43"/>
                  <a:pt x="76" y="35"/>
                  <a:pt x="74" y="28"/>
                </a:cubicBezTo>
                <a:moveTo>
                  <a:pt x="11" y="20"/>
                </a:moveTo>
                <a:cubicBezTo>
                  <a:pt x="4" y="29"/>
                  <a:pt x="0" y="39"/>
                  <a:pt x="0" y="51"/>
                </a:cubicBezTo>
                <a:cubicBezTo>
                  <a:pt x="22" y="51"/>
                  <a:pt x="22" y="51"/>
                  <a:pt x="22" y="51"/>
                </a:cubicBezTo>
                <a:cubicBezTo>
                  <a:pt x="22" y="42"/>
                  <a:pt x="24" y="34"/>
                  <a:pt x="26" y="27"/>
                </a:cubicBezTo>
                <a:cubicBezTo>
                  <a:pt x="21" y="25"/>
                  <a:pt x="16" y="23"/>
                  <a:pt x="11" y="20"/>
                </a:cubicBezTo>
                <a:moveTo>
                  <a:pt x="94" y="20"/>
                </a:moveTo>
                <a:cubicBezTo>
                  <a:pt x="89" y="23"/>
                  <a:pt x="84" y="25"/>
                  <a:pt x="78" y="27"/>
                </a:cubicBezTo>
                <a:cubicBezTo>
                  <a:pt x="81" y="34"/>
                  <a:pt x="83" y="42"/>
                  <a:pt x="83" y="51"/>
                </a:cubicBezTo>
                <a:cubicBezTo>
                  <a:pt x="106" y="51"/>
                  <a:pt x="106" y="51"/>
                  <a:pt x="106" y="51"/>
                </a:cubicBezTo>
                <a:cubicBezTo>
                  <a:pt x="105" y="39"/>
                  <a:pt x="101" y="29"/>
                  <a:pt x="94" y="20"/>
                </a:cubicBezTo>
                <a:moveTo>
                  <a:pt x="40" y="2"/>
                </a:moveTo>
                <a:cubicBezTo>
                  <a:pt x="30" y="4"/>
                  <a:pt x="21" y="10"/>
                  <a:pt x="14" y="17"/>
                </a:cubicBezTo>
                <a:cubicBezTo>
                  <a:pt x="19" y="19"/>
                  <a:pt x="23" y="21"/>
                  <a:pt x="28" y="23"/>
                </a:cubicBezTo>
                <a:cubicBezTo>
                  <a:pt x="31" y="14"/>
                  <a:pt x="36" y="7"/>
                  <a:pt x="40" y="2"/>
                </a:cubicBezTo>
                <a:moveTo>
                  <a:pt x="65" y="2"/>
                </a:moveTo>
                <a:cubicBezTo>
                  <a:pt x="69" y="7"/>
                  <a:pt x="73" y="14"/>
                  <a:pt x="77" y="23"/>
                </a:cubicBezTo>
                <a:cubicBezTo>
                  <a:pt x="82" y="21"/>
                  <a:pt x="87" y="19"/>
                  <a:pt x="91" y="17"/>
                </a:cubicBezTo>
                <a:cubicBezTo>
                  <a:pt x="84" y="9"/>
                  <a:pt x="75" y="4"/>
                  <a:pt x="65" y="2"/>
                </a:cubicBezTo>
                <a:moveTo>
                  <a:pt x="50" y="0"/>
                </a:moveTo>
                <a:cubicBezTo>
                  <a:pt x="49" y="0"/>
                  <a:pt x="48" y="0"/>
                  <a:pt x="46" y="1"/>
                </a:cubicBezTo>
                <a:cubicBezTo>
                  <a:pt x="44" y="3"/>
                  <a:pt x="42" y="6"/>
                  <a:pt x="40" y="9"/>
                </a:cubicBezTo>
                <a:cubicBezTo>
                  <a:pt x="37" y="14"/>
                  <a:pt x="35" y="19"/>
                  <a:pt x="32" y="24"/>
                </a:cubicBezTo>
                <a:cubicBezTo>
                  <a:pt x="39" y="26"/>
                  <a:pt x="45" y="27"/>
                  <a:pt x="50" y="27"/>
                </a:cubicBezTo>
                <a:cubicBezTo>
                  <a:pt x="50" y="0"/>
                  <a:pt x="50" y="0"/>
                  <a:pt x="50" y="0"/>
                </a:cubicBezTo>
                <a:moveTo>
                  <a:pt x="55" y="0"/>
                </a:moveTo>
                <a:cubicBezTo>
                  <a:pt x="55" y="27"/>
                  <a:pt x="55" y="27"/>
                  <a:pt x="55" y="27"/>
                </a:cubicBezTo>
                <a:cubicBezTo>
                  <a:pt x="61" y="26"/>
                  <a:pt x="67" y="25"/>
                  <a:pt x="72" y="24"/>
                </a:cubicBezTo>
                <a:cubicBezTo>
                  <a:pt x="68" y="14"/>
                  <a:pt x="63" y="6"/>
                  <a:pt x="58" y="0"/>
                </a:cubicBezTo>
                <a:cubicBezTo>
                  <a:pt x="57" y="0"/>
                  <a:pt x="56" y="0"/>
                  <a:pt x="55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34" name="Freeform 98"/>
          <p:cNvSpPr>
            <a:spLocks noEditPoints="1"/>
          </p:cNvSpPr>
          <p:nvPr/>
        </p:nvSpPr>
        <p:spPr bwMode="auto">
          <a:xfrm>
            <a:off x="1530350" y="5484813"/>
            <a:ext cx="350838" cy="338137"/>
          </a:xfrm>
          <a:custGeom>
            <a:avLst/>
            <a:gdLst>
              <a:gd name="T0" fmla="*/ 2147483647 w 114"/>
              <a:gd name="T1" fmla="*/ 2147483647 h 110"/>
              <a:gd name="T2" fmla="*/ 2147483647 w 114"/>
              <a:gd name="T3" fmla="*/ 2147483647 h 110"/>
              <a:gd name="T4" fmla="*/ 2147483647 w 114"/>
              <a:gd name="T5" fmla="*/ 2147483647 h 110"/>
              <a:gd name="T6" fmla="*/ 2147483647 w 114"/>
              <a:gd name="T7" fmla="*/ 2147483647 h 110"/>
              <a:gd name="T8" fmla="*/ 2147483647 w 114"/>
              <a:gd name="T9" fmla="*/ 2147483647 h 110"/>
              <a:gd name="T10" fmla="*/ 2147483647 w 114"/>
              <a:gd name="T11" fmla="*/ 2147483647 h 110"/>
              <a:gd name="T12" fmla="*/ 2147483647 w 114"/>
              <a:gd name="T13" fmla="*/ 2147483647 h 110"/>
              <a:gd name="T14" fmla="*/ 2147483647 w 114"/>
              <a:gd name="T15" fmla="*/ 0 h 110"/>
              <a:gd name="T16" fmla="*/ 2147483647 w 114"/>
              <a:gd name="T17" fmla="*/ 2147483647 h 110"/>
              <a:gd name="T18" fmla="*/ 2147483647 w 114"/>
              <a:gd name="T19" fmla="*/ 2147483647 h 110"/>
              <a:gd name="T20" fmla="*/ 2147483647 w 114"/>
              <a:gd name="T21" fmla="*/ 2147483647 h 110"/>
              <a:gd name="T22" fmla="*/ 2147483647 w 114"/>
              <a:gd name="T23" fmla="*/ 2147483647 h 110"/>
              <a:gd name="T24" fmla="*/ 2147483647 w 114"/>
              <a:gd name="T25" fmla="*/ 2147483647 h 110"/>
              <a:gd name="T26" fmla="*/ 2147483647 w 114"/>
              <a:gd name="T27" fmla="*/ 2147483647 h 110"/>
              <a:gd name="T28" fmla="*/ 2147483647 w 114"/>
              <a:gd name="T29" fmla="*/ 2147483647 h 110"/>
              <a:gd name="T30" fmla="*/ 2147483647 w 114"/>
              <a:gd name="T31" fmla="*/ 2147483647 h 110"/>
              <a:gd name="T32" fmla="*/ 2147483647 w 114"/>
              <a:gd name="T33" fmla="*/ 0 h 11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4" h="110">
                <a:moveTo>
                  <a:pt x="82" y="40"/>
                </a:moveTo>
                <a:cubicBezTo>
                  <a:pt x="79" y="40"/>
                  <a:pt x="76" y="39"/>
                  <a:pt x="74" y="37"/>
                </a:cubicBezTo>
                <a:cubicBezTo>
                  <a:pt x="69" y="32"/>
                  <a:pt x="69" y="24"/>
                  <a:pt x="74" y="20"/>
                </a:cubicBezTo>
                <a:cubicBezTo>
                  <a:pt x="76" y="17"/>
                  <a:pt x="79" y="16"/>
                  <a:pt x="82" y="16"/>
                </a:cubicBezTo>
                <a:cubicBezTo>
                  <a:pt x="85" y="16"/>
                  <a:pt x="89" y="17"/>
                  <a:pt x="91" y="20"/>
                </a:cubicBezTo>
                <a:cubicBezTo>
                  <a:pt x="95" y="24"/>
                  <a:pt x="95" y="32"/>
                  <a:pt x="91" y="37"/>
                </a:cubicBezTo>
                <a:cubicBezTo>
                  <a:pt x="89" y="39"/>
                  <a:pt x="85" y="40"/>
                  <a:pt x="82" y="40"/>
                </a:cubicBezTo>
                <a:moveTo>
                  <a:pt x="79" y="0"/>
                </a:moveTo>
                <a:cubicBezTo>
                  <a:pt x="71" y="0"/>
                  <a:pt x="63" y="3"/>
                  <a:pt x="56" y="9"/>
                </a:cubicBezTo>
                <a:cubicBezTo>
                  <a:pt x="2" y="63"/>
                  <a:pt x="2" y="63"/>
                  <a:pt x="2" y="63"/>
                </a:cubicBezTo>
                <a:cubicBezTo>
                  <a:pt x="0" y="65"/>
                  <a:pt x="0" y="69"/>
                  <a:pt x="2" y="71"/>
                </a:cubicBezTo>
                <a:cubicBezTo>
                  <a:pt x="40" y="108"/>
                  <a:pt x="40" y="108"/>
                  <a:pt x="40" y="108"/>
                </a:cubicBezTo>
                <a:cubicBezTo>
                  <a:pt x="41" y="109"/>
                  <a:pt x="42" y="110"/>
                  <a:pt x="43" y="110"/>
                </a:cubicBezTo>
                <a:cubicBezTo>
                  <a:pt x="45" y="110"/>
                  <a:pt x="46" y="109"/>
                  <a:pt x="47" y="108"/>
                </a:cubicBezTo>
                <a:cubicBezTo>
                  <a:pt x="101" y="54"/>
                  <a:pt x="101" y="54"/>
                  <a:pt x="101" y="54"/>
                </a:cubicBezTo>
                <a:cubicBezTo>
                  <a:pt x="114" y="42"/>
                  <a:pt x="114" y="21"/>
                  <a:pt x="101" y="9"/>
                </a:cubicBezTo>
                <a:cubicBezTo>
                  <a:pt x="95" y="3"/>
                  <a:pt x="87" y="0"/>
                  <a:pt x="79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35" name="Freeform 102"/>
          <p:cNvSpPr>
            <a:spLocks noEditPoints="1"/>
          </p:cNvSpPr>
          <p:nvPr/>
        </p:nvSpPr>
        <p:spPr bwMode="auto">
          <a:xfrm>
            <a:off x="11087100" y="5489575"/>
            <a:ext cx="298450" cy="328613"/>
          </a:xfrm>
          <a:custGeom>
            <a:avLst/>
            <a:gdLst>
              <a:gd name="T0" fmla="*/ 2147483647 w 97"/>
              <a:gd name="T1" fmla="*/ 2147483647 h 107"/>
              <a:gd name="T2" fmla="*/ 2147483647 w 97"/>
              <a:gd name="T3" fmla="*/ 2147483647 h 107"/>
              <a:gd name="T4" fmla="*/ 2147483647 w 97"/>
              <a:gd name="T5" fmla="*/ 2147483647 h 107"/>
              <a:gd name="T6" fmla="*/ 2147483647 w 97"/>
              <a:gd name="T7" fmla="*/ 2147483647 h 107"/>
              <a:gd name="T8" fmla="*/ 2147483647 w 97"/>
              <a:gd name="T9" fmla="*/ 2147483647 h 107"/>
              <a:gd name="T10" fmla="*/ 2147483647 w 97"/>
              <a:gd name="T11" fmla="*/ 2147483647 h 107"/>
              <a:gd name="T12" fmla="*/ 2147483647 w 97"/>
              <a:gd name="T13" fmla="*/ 2147483647 h 107"/>
              <a:gd name="T14" fmla="*/ 2147483647 w 97"/>
              <a:gd name="T15" fmla="*/ 2147483647 h 107"/>
              <a:gd name="T16" fmla="*/ 2147483647 w 97"/>
              <a:gd name="T17" fmla="*/ 2147483647 h 107"/>
              <a:gd name="T18" fmla="*/ 2147483647 w 97"/>
              <a:gd name="T19" fmla="*/ 2147483647 h 107"/>
              <a:gd name="T20" fmla="*/ 2147483647 w 97"/>
              <a:gd name="T21" fmla="*/ 2147483647 h 107"/>
              <a:gd name="T22" fmla="*/ 2147483647 w 97"/>
              <a:gd name="T23" fmla="*/ 2147483647 h 107"/>
              <a:gd name="T24" fmla="*/ 2147483647 w 97"/>
              <a:gd name="T25" fmla="*/ 2147483647 h 107"/>
              <a:gd name="T26" fmla="*/ 2147483647 w 97"/>
              <a:gd name="T27" fmla="*/ 2147483647 h 107"/>
              <a:gd name="T28" fmla="*/ 2147483647 w 97"/>
              <a:gd name="T29" fmla="*/ 2147483647 h 107"/>
              <a:gd name="T30" fmla="*/ 2147483647 w 97"/>
              <a:gd name="T31" fmla="*/ 2147483647 h 107"/>
              <a:gd name="T32" fmla="*/ 2147483647 w 97"/>
              <a:gd name="T33" fmla="*/ 2147483647 h 107"/>
              <a:gd name="T34" fmla="*/ 2147483647 w 97"/>
              <a:gd name="T35" fmla="*/ 2147483647 h 107"/>
              <a:gd name="T36" fmla="*/ 2147483647 w 97"/>
              <a:gd name="T37" fmla="*/ 2147483647 h 107"/>
              <a:gd name="T38" fmla="*/ 2147483647 w 97"/>
              <a:gd name="T39" fmla="*/ 2147483647 h 107"/>
              <a:gd name="T40" fmla="*/ 2147483647 w 97"/>
              <a:gd name="T41" fmla="*/ 2147483647 h 107"/>
              <a:gd name="T42" fmla="*/ 2147483647 w 97"/>
              <a:gd name="T43" fmla="*/ 2147483647 h 107"/>
              <a:gd name="T44" fmla="*/ 2147483647 w 97"/>
              <a:gd name="T45" fmla="*/ 2147483647 h 107"/>
              <a:gd name="T46" fmla="*/ 2147483647 w 97"/>
              <a:gd name="T47" fmla="*/ 2147483647 h 107"/>
              <a:gd name="T48" fmla="*/ 2147483647 w 97"/>
              <a:gd name="T49" fmla="*/ 2147483647 h 107"/>
              <a:gd name="T50" fmla="*/ 2147483647 w 97"/>
              <a:gd name="T51" fmla="*/ 2147483647 h 107"/>
              <a:gd name="T52" fmla="*/ 2147483647 w 97"/>
              <a:gd name="T53" fmla="*/ 2147483647 h 107"/>
              <a:gd name="T54" fmla="*/ 2147483647 w 97"/>
              <a:gd name="T55" fmla="*/ 0 h 107"/>
              <a:gd name="T56" fmla="*/ 2147483647 w 97"/>
              <a:gd name="T57" fmla="*/ 2147483647 h 107"/>
              <a:gd name="T58" fmla="*/ 2147483647 w 97"/>
              <a:gd name="T59" fmla="*/ 2147483647 h 107"/>
              <a:gd name="T60" fmla="*/ 2147483647 w 97"/>
              <a:gd name="T61" fmla="*/ 2147483647 h 107"/>
              <a:gd name="T62" fmla="*/ 2147483647 w 97"/>
              <a:gd name="T63" fmla="*/ 2147483647 h 107"/>
              <a:gd name="T64" fmla="*/ 0 w 97"/>
              <a:gd name="T65" fmla="*/ 2147483647 h 107"/>
              <a:gd name="T66" fmla="*/ 2147483647 w 97"/>
              <a:gd name="T67" fmla="*/ 2147483647 h 107"/>
              <a:gd name="T68" fmla="*/ 2147483647 w 97"/>
              <a:gd name="T69" fmla="*/ 2147483647 h 107"/>
              <a:gd name="T70" fmla="*/ 2147483647 w 97"/>
              <a:gd name="T71" fmla="*/ 2147483647 h 107"/>
              <a:gd name="T72" fmla="*/ 2147483647 w 97"/>
              <a:gd name="T73" fmla="*/ 0 h 10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7" h="107">
                <a:moveTo>
                  <a:pt x="42" y="67"/>
                </a:moveTo>
                <a:cubicBezTo>
                  <a:pt x="26" y="67"/>
                  <a:pt x="26" y="67"/>
                  <a:pt x="26" y="67"/>
                </a:cubicBezTo>
                <a:cubicBezTo>
                  <a:pt x="25" y="67"/>
                  <a:pt x="23" y="68"/>
                  <a:pt x="23" y="70"/>
                </a:cubicBezTo>
                <a:cubicBezTo>
                  <a:pt x="23" y="85"/>
                  <a:pt x="23" y="85"/>
                  <a:pt x="23" y="85"/>
                </a:cubicBezTo>
                <a:cubicBezTo>
                  <a:pt x="23" y="87"/>
                  <a:pt x="25" y="88"/>
                  <a:pt x="26" y="88"/>
                </a:cubicBezTo>
                <a:cubicBezTo>
                  <a:pt x="42" y="88"/>
                  <a:pt x="42" y="88"/>
                  <a:pt x="42" y="88"/>
                </a:cubicBezTo>
                <a:cubicBezTo>
                  <a:pt x="43" y="88"/>
                  <a:pt x="44" y="87"/>
                  <a:pt x="44" y="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68"/>
                  <a:pt x="43" y="67"/>
                  <a:pt x="42" y="67"/>
                </a:cubicBezTo>
                <a:moveTo>
                  <a:pt x="71" y="67"/>
                </a:moveTo>
                <a:cubicBezTo>
                  <a:pt x="55" y="67"/>
                  <a:pt x="55" y="67"/>
                  <a:pt x="55" y="67"/>
                </a:cubicBezTo>
                <a:cubicBezTo>
                  <a:pt x="54" y="67"/>
                  <a:pt x="53" y="68"/>
                  <a:pt x="53" y="70"/>
                </a:cubicBezTo>
                <a:cubicBezTo>
                  <a:pt x="53" y="85"/>
                  <a:pt x="53" y="85"/>
                  <a:pt x="53" y="85"/>
                </a:cubicBezTo>
                <a:cubicBezTo>
                  <a:pt x="53" y="87"/>
                  <a:pt x="54" y="88"/>
                  <a:pt x="55" y="88"/>
                </a:cubicBezTo>
                <a:cubicBezTo>
                  <a:pt x="71" y="88"/>
                  <a:pt x="71" y="88"/>
                  <a:pt x="71" y="88"/>
                </a:cubicBezTo>
                <a:cubicBezTo>
                  <a:pt x="72" y="88"/>
                  <a:pt x="73" y="87"/>
                  <a:pt x="73" y="85"/>
                </a:cubicBezTo>
                <a:cubicBezTo>
                  <a:pt x="73" y="70"/>
                  <a:pt x="73" y="70"/>
                  <a:pt x="73" y="70"/>
                </a:cubicBezTo>
                <a:cubicBezTo>
                  <a:pt x="73" y="68"/>
                  <a:pt x="72" y="67"/>
                  <a:pt x="71" y="67"/>
                </a:cubicBezTo>
                <a:moveTo>
                  <a:pt x="42" y="38"/>
                </a:moveTo>
                <a:cubicBezTo>
                  <a:pt x="26" y="38"/>
                  <a:pt x="26" y="38"/>
                  <a:pt x="26" y="38"/>
                </a:cubicBezTo>
                <a:cubicBezTo>
                  <a:pt x="25" y="38"/>
                  <a:pt x="23" y="40"/>
                  <a:pt x="23" y="41"/>
                </a:cubicBezTo>
                <a:cubicBezTo>
                  <a:pt x="23" y="57"/>
                  <a:pt x="23" y="57"/>
                  <a:pt x="23" y="57"/>
                </a:cubicBezTo>
                <a:cubicBezTo>
                  <a:pt x="23" y="58"/>
                  <a:pt x="25" y="59"/>
                  <a:pt x="26" y="59"/>
                </a:cubicBezTo>
                <a:cubicBezTo>
                  <a:pt x="42" y="59"/>
                  <a:pt x="42" y="59"/>
                  <a:pt x="42" y="59"/>
                </a:cubicBezTo>
                <a:cubicBezTo>
                  <a:pt x="43" y="59"/>
                  <a:pt x="44" y="58"/>
                  <a:pt x="44" y="57"/>
                </a:cubicBezTo>
                <a:cubicBezTo>
                  <a:pt x="44" y="41"/>
                  <a:pt x="44" y="41"/>
                  <a:pt x="44" y="41"/>
                </a:cubicBezTo>
                <a:cubicBezTo>
                  <a:pt x="44" y="40"/>
                  <a:pt x="43" y="38"/>
                  <a:pt x="42" y="38"/>
                </a:cubicBezTo>
                <a:moveTo>
                  <a:pt x="71" y="38"/>
                </a:moveTo>
                <a:cubicBezTo>
                  <a:pt x="55" y="38"/>
                  <a:pt x="55" y="38"/>
                  <a:pt x="55" y="38"/>
                </a:cubicBezTo>
                <a:cubicBezTo>
                  <a:pt x="54" y="38"/>
                  <a:pt x="53" y="40"/>
                  <a:pt x="53" y="41"/>
                </a:cubicBezTo>
                <a:cubicBezTo>
                  <a:pt x="53" y="57"/>
                  <a:pt x="53" y="57"/>
                  <a:pt x="53" y="57"/>
                </a:cubicBezTo>
                <a:cubicBezTo>
                  <a:pt x="53" y="58"/>
                  <a:pt x="54" y="59"/>
                  <a:pt x="55" y="59"/>
                </a:cubicBezTo>
                <a:cubicBezTo>
                  <a:pt x="71" y="59"/>
                  <a:pt x="71" y="59"/>
                  <a:pt x="71" y="59"/>
                </a:cubicBezTo>
                <a:cubicBezTo>
                  <a:pt x="72" y="59"/>
                  <a:pt x="73" y="58"/>
                  <a:pt x="73" y="57"/>
                </a:cubicBezTo>
                <a:cubicBezTo>
                  <a:pt x="73" y="41"/>
                  <a:pt x="73" y="41"/>
                  <a:pt x="73" y="41"/>
                </a:cubicBezTo>
                <a:cubicBezTo>
                  <a:pt x="73" y="40"/>
                  <a:pt x="72" y="38"/>
                  <a:pt x="71" y="38"/>
                </a:cubicBezTo>
                <a:moveTo>
                  <a:pt x="66" y="32"/>
                </a:moveTo>
                <a:cubicBezTo>
                  <a:pt x="70" y="32"/>
                  <a:pt x="73" y="29"/>
                  <a:pt x="73" y="25"/>
                </a:cubicBezTo>
                <a:cubicBezTo>
                  <a:pt x="73" y="22"/>
                  <a:pt x="73" y="22"/>
                  <a:pt x="73" y="22"/>
                </a:cubicBezTo>
                <a:cubicBezTo>
                  <a:pt x="80" y="22"/>
                  <a:pt x="80" y="22"/>
                  <a:pt x="80" y="22"/>
                </a:cubicBezTo>
                <a:cubicBezTo>
                  <a:pt x="83" y="22"/>
                  <a:pt x="85" y="24"/>
                  <a:pt x="85" y="27"/>
                </a:cubicBezTo>
                <a:cubicBezTo>
                  <a:pt x="85" y="91"/>
                  <a:pt x="85" y="91"/>
                  <a:pt x="85" y="91"/>
                </a:cubicBezTo>
                <a:cubicBezTo>
                  <a:pt x="85" y="93"/>
                  <a:pt x="83" y="95"/>
                  <a:pt x="80" y="95"/>
                </a:cubicBezTo>
                <a:cubicBezTo>
                  <a:pt x="16" y="95"/>
                  <a:pt x="16" y="95"/>
                  <a:pt x="16" y="95"/>
                </a:cubicBezTo>
                <a:cubicBezTo>
                  <a:pt x="14" y="95"/>
                  <a:pt x="12" y="93"/>
                  <a:pt x="12" y="91"/>
                </a:cubicBezTo>
                <a:cubicBezTo>
                  <a:pt x="12" y="27"/>
                  <a:pt x="12" y="27"/>
                  <a:pt x="12" y="27"/>
                </a:cubicBezTo>
                <a:cubicBezTo>
                  <a:pt x="12" y="24"/>
                  <a:pt x="14" y="22"/>
                  <a:pt x="16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24" y="25"/>
                  <a:pt x="24" y="25"/>
                  <a:pt x="24" y="25"/>
                </a:cubicBezTo>
                <a:cubicBezTo>
                  <a:pt x="24" y="29"/>
                  <a:pt x="27" y="32"/>
                  <a:pt x="31" y="32"/>
                </a:cubicBezTo>
                <a:cubicBezTo>
                  <a:pt x="35" y="32"/>
                  <a:pt x="38" y="29"/>
                  <a:pt x="38" y="25"/>
                </a:cubicBezTo>
                <a:cubicBezTo>
                  <a:pt x="38" y="22"/>
                  <a:pt x="38" y="22"/>
                  <a:pt x="38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9" y="25"/>
                  <a:pt x="59" y="25"/>
                  <a:pt x="59" y="25"/>
                </a:cubicBezTo>
                <a:cubicBezTo>
                  <a:pt x="59" y="29"/>
                  <a:pt x="62" y="32"/>
                  <a:pt x="66" y="32"/>
                </a:cubicBezTo>
                <a:moveTo>
                  <a:pt x="66" y="0"/>
                </a:moveTo>
                <a:cubicBezTo>
                  <a:pt x="62" y="0"/>
                  <a:pt x="59" y="3"/>
                  <a:pt x="59" y="7"/>
                </a:cubicBezTo>
                <a:cubicBezTo>
                  <a:pt x="59" y="11"/>
                  <a:pt x="59" y="11"/>
                  <a:pt x="59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3"/>
                  <a:pt x="35" y="0"/>
                  <a:pt x="31" y="0"/>
                </a:cubicBezTo>
                <a:cubicBezTo>
                  <a:pt x="27" y="0"/>
                  <a:pt x="24" y="3"/>
                  <a:pt x="24" y="7"/>
                </a:cubicBezTo>
                <a:cubicBezTo>
                  <a:pt x="24" y="11"/>
                  <a:pt x="24" y="11"/>
                  <a:pt x="2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8" y="11"/>
                  <a:pt x="0" y="18"/>
                  <a:pt x="0" y="27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100"/>
                  <a:pt x="8" y="107"/>
                  <a:pt x="16" y="107"/>
                </a:cubicBezTo>
                <a:cubicBezTo>
                  <a:pt x="80" y="107"/>
                  <a:pt x="80" y="107"/>
                  <a:pt x="80" y="107"/>
                </a:cubicBezTo>
                <a:cubicBezTo>
                  <a:pt x="89" y="107"/>
                  <a:pt x="97" y="100"/>
                  <a:pt x="97" y="91"/>
                </a:cubicBezTo>
                <a:cubicBezTo>
                  <a:pt x="97" y="27"/>
                  <a:pt x="97" y="27"/>
                  <a:pt x="97" y="27"/>
                </a:cubicBezTo>
                <a:cubicBezTo>
                  <a:pt x="97" y="18"/>
                  <a:pt x="89" y="11"/>
                  <a:pt x="80" y="11"/>
                </a:cubicBezTo>
                <a:cubicBezTo>
                  <a:pt x="73" y="11"/>
                  <a:pt x="73" y="11"/>
                  <a:pt x="73" y="11"/>
                </a:cubicBezTo>
                <a:cubicBezTo>
                  <a:pt x="73" y="7"/>
                  <a:pt x="73" y="7"/>
                  <a:pt x="73" y="7"/>
                </a:cubicBezTo>
                <a:cubicBezTo>
                  <a:pt x="73" y="3"/>
                  <a:pt x="70" y="0"/>
                  <a:pt x="66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36" name="Freeform 5"/>
          <p:cNvSpPr>
            <a:spLocks noEditPoints="1"/>
          </p:cNvSpPr>
          <p:nvPr/>
        </p:nvSpPr>
        <p:spPr bwMode="auto">
          <a:xfrm>
            <a:off x="1423988" y="3240088"/>
            <a:ext cx="309562" cy="328612"/>
          </a:xfrm>
          <a:custGeom>
            <a:avLst/>
            <a:gdLst>
              <a:gd name="T0" fmla="*/ 2147483647 w 101"/>
              <a:gd name="T1" fmla="*/ 2147483647 h 107"/>
              <a:gd name="T2" fmla="*/ 2147483647 w 101"/>
              <a:gd name="T3" fmla="*/ 2147483647 h 107"/>
              <a:gd name="T4" fmla="*/ 2147483647 w 101"/>
              <a:gd name="T5" fmla="*/ 2147483647 h 107"/>
              <a:gd name="T6" fmla="*/ 2147483647 w 101"/>
              <a:gd name="T7" fmla="*/ 2147483647 h 107"/>
              <a:gd name="T8" fmla="*/ 2147483647 w 101"/>
              <a:gd name="T9" fmla="*/ 2147483647 h 107"/>
              <a:gd name="T10" fmla="*/ 2147483647 w 101"/>
              <a:gd name="T11" fmla="*/ 2147483647 h 107"/>
              <a:gd name="T12" fmla="*/ 2147483647 w 101"/>
              <a:gd name="T13" fmla="*/ 2147483647 h 107"/>
              <a:gd name="T14" fmla="*/ 2147483647 w 101"/>
              <a:gd name="T15" fmla="*/ 2147483647 h 107"/>
              <a:gd name="T16" fmla="*/ 2147483647 w 101"/>
              <a:gd name="T17" fmla="*/ 2147483647 h 107"/>
              <a:gd name="T18" fmla="*/ 2147483647 w 101"/>
              <a:gd name="T19" fmla="*/ 2147483647 h 107"/>
              <a:gd name="T20" fmla="*/ 2147483647 w 101"/>
              <a:gd name="T21" fmla="*/ 2147483647 h 107"/>
              <a:gd name="T22" fmla="*/ 2147483647 w 101"/>
              <a:gd name="T23" fmla="*/ 2147483647 h 107"/>
              <a:gd name="T24" fmla="*/ 2147483647 w 101"/>
              <a:gd name="T25" fmla="*/ 2147483647 h 107"/>
              <a:gd name="T26" fmla="*/ 2147483647 w 101"/>
              <a:gd name="T27" fmla="*/ 2147483647 h 107"/>
              <a:gd name="T28" fmla="*/ 2147483647 w 101"/>
              <a:gd name="T29" fmla="*/ 2147483647 h 107"/>
              <a:gd name="T30" fmla="*/ 2147483647 w 101"/>
              <a:gd name="T31" fmla="*/ 2147483647 h 107"/>
              <a:gd name="T32" fmla="*/ 2147483647 w 101"/>
              <a:gd name="T33" fmla="*/ 2147483647 h 107"/>
              <a:gd name="T34" fmla="*/ 2147483647 w 101"/>
              <a:gd name="T35" fmla="*/ 2147483647 h 107"/>
              <a:gd name="T36" fmla="*/ 2147483647 w 101"/>
              <a:gd name="T37" fmla="*/ 2147483647 h 107"/>
              <a:gd name="T38" fmla="*/ 2147483647 w 101"/>
              <a:gd name="T39" fmla="*/ 2147483647 h 107"/>
              <a:gd name="T40" fmla="*/ 2147483647 w 101"/>
              <a:gd name="T41" fmla="*/ 2147483647 h 107"/>
              <a:gd name="T42" fmla="*/ 2147483647 w 101"/>
              <a:gd name="T43" fmla="*/ 2147483647 h 107"/>
              <a:gd name="T44" fmla="*/ 2147483647 w 101"/>
              <a:gd name="T45" fmla="*/ 2147483647 h 107"/>
              <a:gd name="T46" fmla="*/ 2147483647 w 101"/>
              <a:gd name="T47" fmla="*/ 2147483647 h 107"/>
              <a:gd name="T48" fmla="*/ 2147483647 w 101"/>
              <a:gd name="T49" fmla="*/ 2147483647 h 107"/>
              <a:gd name="T50" fmla="*/ 2147483647 w 101"/>
              <a:gd name="T51" fmla="*/ 2147483647 h 107"/>
              <a:gd name="T52" fmla="*/ 2147483647 w 101"/>
              <a:gd name="T53" fmla="*/ 2147483647 h 107"/>
              <a:gd name="T54" fmla="*/ 2147483647 w 101"/>
              <a:gd name="T55" fmla="*/ 2147483647 h 107"/>
              <a:gd name="T56" fmla="*/ 2147483647 w 101"/>
              <a:gd name="T57" fmla="*/ 2147483647 h 107"/>
              <a:gd name="T58" fmla="*/ 2147483647 w 101"/>
              <a:gd name="T59" fmla="*/ 0 h 107"/>
              <a:gd name="T60" fmla="*/ 2147483647 w 101"/>
              <a:gd name="T61" fmla="*/ 2147483647 h 107"/>
              <a:gd name="T62" fmla="*/ 2147483647 w 101"/>
              <a:gd name="T63" fmla="*/ 2147483647 h 107"/>
              <a:gd name="T64" fmla="*/ 2147483647 w 101"/>
              <a:gd name="T65" fmla="*/ 2147483647 h 107"/>
              <a:gd name="T66" fmla="*/ 2147483647 w 101"/>
              <a:gd name="T67" fmla="*/ 2147483647 h 107"/>
              <a:gd name="T68" fmla="*/ 2147483647 w 101"/>
              <a:gd name="T69" fmla="*/ 2147483647 h 107"/>
              <a:gd name="T70" fmla="*/ 2147483647 w 101"/>
              <a:gd name="T71" fmla="*/ 2147483647 h 107"/>
              <a:gd name="T72" fmla="*/ 2147483647 w 101"/>
              <a:gd name="T73" fmla="*/ 2147483647 h 107"/>
              <a:gd name="T74" fmla="*/ 2147483647 w 101"/>
              <a:gd name="T75" fmla="*/ 2147483647 h 107"/>
              <a:gd name="T76" fmla="*/ 2147483647 w 101"/>
              <a:gd name="T77" fmla="*/ 2147483647 h 107"/>
              <a:gd name="T78" fmla="*/ 2147483647 w 101"/>
              <a:gd name="T79" fmla="*/ 2147483647 h 107"/>
              <a:gd name="T80" fmla="*/ 2147483647 w 101"/>
              <a:gd name="T81" fmla="*/ 0 h 10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1" h="107">
                <a:moveTo>
                  <a:pt x="72" y="38"/>
                </a:moveTo>
                <a:cubicBezTo>
                  <a:pt x="47" y="38"/>
                  <a:pt x="47" y="38"/>
                  <a:pt x="47" y="38"/>
                </a:cubicBezTo>
                <a:cubicBezTo>
                  <a:pt x="44" y="38"/>
                  <a:pt x="42" y="40"/>
                  <a:pt x="42" y="42"/>
                </a:cubicBezTo>
                <a:cubicBezTo>
                  <a:pt x="42" y="45"/>
                  <a:pt x="44" y="47"/>
                  <a:pt x="47" y="47"/>
                </a:cubicBezTo>
                <a:cubicBezTo>
                  <a:pt x="72" y="47"/>
                  <a:pt x="72" y="47"/>
                  <a:pt x="72" y="47"/>
                </a:cubicBezTo>
                <a:cubicBezTo>
                  <a:pt x="74" y="47"/>
                  <a:pt x="76" y="45"/>
                  <a:pt x="76" y="42"/>
                </a:cubicBezTo>
                <a:cubicBezTo>
                  <a:pt x="76" y="40"/>
                  <a:pt x="74" y="38"/>
                  <a:pt x="72" y="38"/>
                </a:cubicBezTo>
                <a:moveTo>
                  <a:pt x="11" y="99"/>
                </a:moveTo>
                <a:cubicBezTo>
                  <a:pt x="10" y="99"/>
                  <a:pt x="10" y="99"/>
                  <a:pt x="9" y="98"/>
                </a:cubicBezTo>
                <a:cubicBezTo>
                  <a:pt x="8" y="97"/>
                  <a:pt x="8" y="96"/>
                  <a:pt x="8" y="95"/>
                </a:cubicBezTo>
                <a:cubicBezTo>
                  <a:pt x="8" y="94"/>
                  <a:pt x="8" y="93"/>
                  <a:pt x="9" y="92"/>
                </a:cubicBezTo>
                <a:cubicBezTo>
                  <a:pt x="23" y="79"/>
                  <a:pt x="23" y="79"/>
                  <a:pt x="23" y="79"/>
                </a:cubicBezTo>
                <a:cubicBezTo>
                  <a:pt x="23" y="78"/>
                  <a:pt x="23" y="78"/>
                  <a:pt x="24" y="78"/>
                </a:cubicBezTo>
                <a:cubicBezTo>
                  <a:pt x="24" y="78"/>
                  <a:pt x="25" y="78"/>
                  <a:pt x="25" y="79"/>
                </a:cubicBezTo>
                <a:cubicBezTo>
                  <a:pt x="26" y="79"/>
                  <a:pt x="26" y="80"/>
                  <a:pt x="25" y="81"/>
                </a:cubicBezTo>
                <a:cubicBezTo>
                  <a:pt x="12" y="94"/>
                  <a:pt x="12" y="94"/>
                  <a:pt x="12" y="94"/>
                </a:cubicBezTo>
                <a:cubicBezTo>
                  <a:pt x="12" y="95"/>
                  <a:pt x="12" y="95"/>
                  <a:pt x="12" y="95"/>
                </a:cubicBezTo>
                <a:cubicBezTo>
                  <a:pt x="12" y="96"/>
                  <a:pt x="12" y="96"/>
                  <a:pt x="12" y="96"/>
                </a:cubicBezTo>
                <a:cubicBezTo>
                  <a:pt x="13" y="97"/>
                  <a:pt x="13" y="98"/>
                  <a:pt x="12" y="98"/>
                </a:cubicBezTo>
                <a:cubicBezTo>
                  <a:pt x="12" y="99"/>
                  <a:pt x="11" y="99"/>
                  <a:pt x="11" y="99"/>
                </a:cubicBezTo>
                <a:moveTo>
                  <a:pt x="59" y="72"/>
                </a:moveTo>
                <a:cubicBezTo>
                  <a:pt x="51" y="72"/>
                  <a:pt x="43" y="69"/>
                  <a:pt x="38" y="63"/>
                </a:cubicBezTo>
                <a:cubicBezTo>
                  <a:pt x="32" y="58"/>
                  <a:pt x="29" y="50"/>
                  <a:pt x="29" y="42"/>
                </a:cubicBezTo>
                <a:cubicBezTo>
                  <a:pt x="29" y="34"/>
                  <a:pt x="32" y="26"/>
                  <a:pt x="38" y="21"/>
                </a:cubicBezTo>
                <a:cubicBezTo>
                  <a:pt x="43" y="15"/>
                  <a:pt x="51" y="12"/>
                  <a:pt x="59" y="12"/>
                </a:cubicBezTo>
                <a:cubicBezTo>
                  <a:pt x="67" y="12"/>
                  <a:pt x="75" y="15"/>
                  <a:pt x="80" y="21"/>
                </a:cubicBezTo>
                <a:cubicBezTo>
                  <a:pt x="86" y="26"/>
                  <a:pt x="89" y="34"/>
                  <a:pt x="89" y="42"/>
                </a:cubicBezTo>
                <a:cubicBezTo>
                  <a:pt x="89" y="50"/>
                  <a:pt x="86" y="58"/>
                  <a:pt x="80" y="63"/>
                </a:cubicBezTo>
                <a:cubicBezTo>
                  <a:pt x="75" y="69"/>
                  <a:pt x="67" y="72"/>
                  <a:pt x="59" y="72"/>
                </a:cubicBezTo>
                <a:moveTo>
                  <a:pt x="59" y="0"/>
                </a:moveTo>
                <a:cubicBezTo>
                  <a:pt x="36" y="0"/>
                  <a:pt x="17" y="19"/>
                  <a:pt x="17" y="42"/>
                </a:cubicBezTo>
                <a:cubicBezTo>
                  <a:pt x="17" y="51"/>
                  <a:pt x="20" y="59"/>
                  <a:pt x="25" y="66"/>
                </a:cubicBezTo>
                <a:cubicBezTo>
                  <a:pt x="5" y="87"/>
                  <a:pt x="5" y="87"/>
                  <a:pt x="5" y="87"/>
                </a:cubicBezTo>
                <a:cubicBezTo>
                  <a:pt x="0" y="91"/>
                  <a:pt x="0" y="99"/>
                  <a:pt x="5" y="103"/>
                </a:cubicBezTo>
                <a:cubicBezTo>
                  <a:pt x="7" y="106"/>
                  <a:pt x="10" y="107"/>
                  <a:pt x="13" y="107"/>
                </a:cubicBezTo>
                <a:cubicBezTo>
                  <a:pt x="16" y="107"/>
                  <a:pt x="19" y="106"/>
                  <a:pt x="21" y="103"/>
                </a:cubicBezTo>
                <a:cubicBezTo>
                  <a:pt x="41" y="84"/>
                  <a:pt x="41" y="84"/>
                  <a:pt x="41" y="84"/>
                </a:cubicBezTo>
                <a:cubicBezTo>
                  <a:pt x="43" y="81"/>
                  <a:pt x="43" y="81"/>
                  <a:pt x="43" y="81"/>
                </a:cubicBezTo>
                <a:cubicBezTo>
                  <a:pt x="48" y="83"/>
                  <a:pt x="53" y="84"/>
                  <a:pt x="59" y="84"/>
                </a:cubicBezTo>
                <a:cubicBezTo>
                  <a:pt x="82" y="84"/>
                  <a:pt x="101" y="65"/>
                  <a:pt x="101" y="42"/>
                </a:cubicBezTo>
                <a:cubicBezTo>
                  <a:pt x="101" y="19"/>
                  <a:pt x="82" y="0"/>
                  <a:pt x="59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37" name="Freeform 6"/>
          <p:cNvSpPr>
            <a:spLocks noEditPoints="1"/>
          </p:cNvSpPr>
          <p:nvPr/>
        </p:nvSpPr>
        <p:spPr bwMode="auto">
          <a:xfrm>
            <a:off x="2816225" y="3240088"/>
            <a:ext cx="381000" cy="328612"/>
          </a:xfrm>
          <a:custGeom>
            <a:avLst/>
            <a:gdLst>
              <a:gd name="T0" fmla="*/ 2147483647 w 124"/>
              <a:gd name="T1" fmla="*/ 2147483647 h 107"/>
              <a:gd name="T2" fmla="*/ 2147483647 w 124"/>
              <a:gd name="T3" fmla="*/ 2147483647 h 107"/>
              <a:gd name="T4" fmla="*/ 2147483647 w 124"/>
              <a:gd name="T5" fmla="*/ 2147483647 h 107"/>
              <a:gd name="T6" fmla="*/ 2147483647 w 124"/>
              <a:gd name="T7" fmla="*/ 2147483647 h 107"/>
              <a:gd name="T8" fmla="*/ 2147483647 w 124"/>
              <a:gd name="T9" fmla="*/ 2147483647 h 107"/>
              <a:gd name="T10" fmla="*/ 2147483647 w 124"/>
              <a:gd name="T11" fmla="*/ 2147483647 h 107"/>
              <a:gd name="T12" fmla="*/ 2147483647 w 124"/>
              <a:gd name="T13" fmla="*/ 2147483647 h 107"/>
              <a:gd name="T14" fmla="*/ 2147483647 w 124"/>
              <a:gd name="T15" fmla="*/ 2147483647 h 107"/>
              <a:gd name="T16" fmla="*/ 2147483647 w 124"/>
              <a:gd name="T17" fmla="*/ 2147483647 h 107"/>
              <a:gd name="T18" fmla="*/ 2147483647 w 124"/>
              <a:gd name="T19" fmla="*/ 2147483647 h 107"/>
              <a:gd name="T20" fmla="*/ 2147483647 w 124"/>
              <a:gd name="T21" fmla="*/ 2147483647 h 107"/>
              <a:gd name="T22" fmla="*/ 2147483647 w 124"/>
              <a:gd name="T23" fmla="*/ 2147483647 h 107"/>
              <a:gd name="T24" fmla="*/ 2147483647 w 124"/>
              <a:gd name="T25" fmla="*/ 2147483647 h 107"/>
              <a:gd name="T26" fmla="*/ 2147483647 w 124"/>
              <a:gd name="T27" fmla="*/ 2147483647 h 107"/>
              <a:gd name="T28" fmla="*/ 2147483647 w 124"/>
              <a:gd name="T29" fmla="*/ 2147483647 h 107"/>
              <a:gd name="T30" fmla="*/ 2147483647 w 124"/>
              <a:gd name="T31" fmla="*/ 2147483647 h 107"/>
              <a:gd name="T32" fmla="*/ 2147483647 w 124"/>
              <a:gd name="T33" fmla="*/ 2147483647 h 107"/>
              <a:gd name="T34" fmla="*/ 2147483647 w 124"/>
              <a:gd name="T35" fmla="*/ 2147483647 h 107"/>
              <a:gd name="T36" fmla="*/ 2147483647 w 124"/>
              <a:gd name="T37" fmla="*/ 2147483647 h 107"/>
              <a:gd name="T38" fmla="*/ 2147483647 w 124"/>
              <a:gd name="T39" fmla="*/ 2147483647 h 107"/>
              <a:gd name="T40" fmla="*/ 2147483647 w 124"/>
              <a:gd name="T41" fmla="*/ 2147483647 h 107"/>
              <a:gd name="T42" fmla="*/ 2147483647 w 124"/>
              <a:gd name="T43" fmla="*/ 2147483647 h 107"/>
              <a:gd name="T44" fmla="*/ 2147483647 w 124"/>
              <a:gd name="T45" fmla="*/ 2147483647 h 107"/>
              <a:gd name="T46" fmla="*/ 2147483647 w 124"/>
              <a:gd name="T47" fmla="*/ 2147483647 h 107"/>
              <a:gd name="T48" fmla="*/ 2147483647 w 124"/>
              <a:gd name="T49" fmla="*/ 2147483647 h 107"/>
              <a:gd name="T50" fmla="*/ 2147483647 w 124"/>
              <a:gd name="T51" fmla="*/ 2147483647 h 107"/>
              <a:gd name="T52" fmla="*/ 2147483647 w 124"/>
              <a:gd name="T53" fmla="*/ 2147483647 h 107"/>
              <a:gd name="T54" fmla="*/ 2147483647 w 124"/>
              <a:gd name="T55" fmla="*/ 2147483647 h 107"/>
              <a:gd name="T56" fmla="*/ 2147483647 w 124"/>
              <a:gd name="T57" fmla="*/ 2147483647 h 107"/>
              <a:gd name="T58" fmla="*/ 2147483647 w 124"/>
              <a:gd name="T59" fmla="*/ 2147483647 h 107"/>
              <a:gd name="T60" fmla="*/ 2147483647 w 124"/>
              <a:gd name="T61" fmla="*/ 2147483647 h 107"/>
              <a:gd name="T62" fmla="*/ 2147483647 w 124"/>
              <a:gd name="T63" fmla="*/ 2147483647 h 107"/>
              <a:gd name="T64" fmla="*/ 2147483647 w 124"/>
              <a:gd name="T65" fmla="*/ 2147483647 h 107"/>
              <a:gd name="T66" fmla="*/ 2147483647 w 124"/>
              <a:gd name="T67" fmla="*/ 2147483647 h 107"/>
              <a:gd name="T68" fmla="*/ 2147483647 w 124"/>
              <a:gd name="T69" fmla="*/ 0 h 107"/>
              <a:gd name="T70" fmla="*/ 2147483647 w 124"/>
              <a:gd name="T71" fmla="*/ 2147483647 h 107"/>
              <a:gd name="T72" fmla="*/ 2147483647 w 124"/>
              <a:gd name="T73" fmla="*/ 2147483647 h 107"/>
              <a:gd name="T74" fmla="*/ 2147483647 w 124"/>
              <a:gd name="T75" fmla="*/ 2147483647 h 107"/>
              <a:gd name="T76" fmla="*/ 2147483647 w 124"/>
              <a:gd name="T77" fmla="*/ 0 h 107"/>
              <a:gd name="T78" fmla="*/ 0 w 124"/>
              <a:gd name="T79" fmla="*/ 2147483647 h 107"/>
              <a:gd name="T80" fmla="*/ 2147483647 w 124"/>
              <a:gd name="T81" fmla="*/ 2147483647 h 107"/>
              <a:gd name="T82" fmla="*/ 2147483647 w 124"/>
              <a:gd name="T83" fmla="*/ 2147483647 h 107"/>
              <a:gd name="T84" fmla="*/ 2147483647 w 124"/>
              <a:gd name="T85" fmla="*/ 2147483647 h 107"/>
              <a:gd name="T86" fmla="*/ 2147483647 w 124"/>
              <a:gd name="T87" fmla="*/ 2147483647 h 107"/>
              <a:gd name="T88" fmla="*/ 2147483647 w 124"/>
              <a:gd name="T89" fmla="*/ 2147483647 h 107"/>
              <a:gd name="T90" fmla="*/ 2147483647 w 124"/>
              <a:gd name="T91" fmla="*/ 2147483647 h 107"/>
              <a:gd name="T92" fmla="*/ 2147483647 w 124"/>
              <a:gd name="T93" fmla="*/ 0 h 1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24" h="107">
                <a:moveTo>
                  <a:pt x="7" y="101"/>
                </a:moveTo>
                <a:cubicBezTo>
                  <a:pt x="7" y="94"/>
                  <a:pt x="7" y="94"/>
                  <a:pt x="7" y="94"/>
                </a:cubicBezTo>
                <a:cubicBezTo>
                  <a:pt x="17" y="94"/>
                  <a:pt x="17" y="94"/>
                  <a:pt x="17" y="94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7" y="101"/>
                  <a:pt x="7" y="101"/>
                  <a:pt x="7" y="101"/>
                </a:cubicBezTo>
                <a:moveTo>
                  <a:pt x="106" y="101"/>
                </a:moveTo>
                <a:cubicBezTo>
                  <a:pt x="106" y="94"/>
                  <a:pt x="106" y="94"/>
                  <a:pt x="106" y="94"/>
                </a:cubicBezTo>
                <a:cubicBezTo>
                  <a:pt x="116" y="94"/>
                  <a:pt x="116" y="94"/>
                  <a:pt x="116" y="94"/>
                </a:cubicBezTo>
                <a:cubicBezTo>
                  <a:pt x="116" y="101"/>
                  <a:pt x="116" y="101"/>
                  <a:pt x="116" y="101"/>
                </a:cubicBezTo>
                <a:cubicBezTo>
                  <a:pt x="106" y="101"/>
                  <a:pt x="106" y="101"/>
                  <a:pt x="106" y="101"/>
                </a:cubicBezTo>
                <a:moveTo>
                  <a:pt x="7" y="84"/>
                </a:moveTo>
                <a:cubicBezTo>
                  <a:pt x="7" y="77"/>
                  <a:pt x="7" y="77"/>
                  <a:pt x="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17" y="84"/>
                  <a:pt x="17" y="84"/>
                  <a:pt x="17" y="84"/>
                </a:cubicBezTo>
                <a:cubicBezTo>
                  <a:pt x="7" y="84"/>
                  <a:pt x="7" y="84"/>
                  <a:pt x="7" y="84"/>
                </a:cubicBezTo>
                <a:moveTo>
                  <a:pt x="106" y="84"/>
                </a:moveTo>
                <a:cubicBezTo>
                  <a:pt x="106" y="77"/>
                  <a:pt x="106" y="77"/>
                  <a:pt x="106" y="77"/>
                </a:cubicBezTo>
                <a:cubicBezTo>
                  <a:pt x="116" y="77"/>
                  <a:pt x="116" y="77"/>
                  <a:pt x="116" y="77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106" y="84"/>
                  <a:pt x="106" y="84"/>
                  <a:pt x="106" y="84"/>
                </a:cubicBezTo>
                <a:moveTo>
                  <a:pt x="7" y="67"/>
                </a:moveTo>
                <a:cubicBezTo>
                  <a:pt x="7" y="59"/>
                  <a:pt x="7" y="59"/>
                  <a:pt x="7" y="59"/>
                </a:cubicBezTo>
                <a:cubicBezTo>
                  <a:pt x="17" y="59"/>
                  <a:pt x="17" y="59"/>
                  <a:pt x="17" y="59"/>
                </a:cubicBezTo>
                <a:cubicBezTo>
                  <a:pt x="17" y="67"/>
                  <a:pt x="17" y="67"/>
                  <a:pt x="17" y="67"/>
                </a:cubicBezTo>
                <a:cubicBezTo>
                  <a:pt x="7" y="67"/>
                  <a:pt x="7" y="67"/>
                  <a:pt x="7" y="67"/>
                </a:cubicBezTo>
                <a:moveTo>
                  <a:pt x="106" y="67"/>
                </a:moveTo>
                <a:cubicBezTo>
                  <a:pt x="106" y="59"/>
                  <a:pt x="106" y="59"/>
                  <a:pt x="106" y="59"/>
                </a:cubicBezTo>
                <a:cubicBezTo>
                  <a:pt x="116" y="59"/>
                  <a:pt x="116" y="59"/>
                  <a:pt x="116" y="59"/>
                </a:cubicBezTo>
                <a:cubicBezTo>
                  <a:pt x="116" y="67"/>
                  <a:pt x="116" y="67"/>
                  <a:pt x="116" y="67"/>
                </a:cubicBezTo>
                <a:cubicBezTo>
                  <a:pt x="106" y="67"/>
                  <a:pt x="106" y="67"/>
                  <a:pt x="106" y="67"/>
                </a:cubicBezTo>
                <a:moveTo>
                  <a:pt x="7" y="50"/>
                </a:moveTo>
                <a:cubicBezTo>
                  <a:pt x="7" y="42"/>
                  <a:pt x="7" y="42"/>
                  <a:pt x="7" y="42"/>
                </a:cubicBezTo>
                <a:cubicBezTo>
                  <a:pt x="17" y="42"/>
                  <a:pt x="17" y="42"/>
                  <a:pt x="17" y="42"/>
                </a:cubicBezTo>
                <a:cubicBezTo>
                  <a:pt x="17" y="50"/>
                  <a:pt x="17" y="50"/>
                  <a:pt x="17" y="50"/>
                </a:cubicBezTo>
                <a:cubicBezTo>
                  <a:pt x="7" y="50"/>
                  <a:pt x="7" y="50"/>
                  <a:pt x="7" y="50"/>
                </a:cubicBezTo>
                <a:moveTo>
                  <a:pt x="106" y="50"/>
                </a:moveTo>
                <a:cubicBezTo>
                  <a:pt x="106" y="42"/>
                  <a:pt x="106" y="42"/>
                  <a:pt x="10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50"/>
                  <a:pt x="116" y="50"/>
                  <a:pt x="116" y="50"/>
                </a:cubicBezTo>
                <a:cubicBezTo>
                  <a:pt x="106" y="50"/>
                  <a:pt x="106" y="50"/>
                  <a:pt x="106" y="50"/>
                </a:cubicBezTo>
                <a:moveTo>
                  <a:pt x="7" y="32"/>
                </a:moveTo>
                <a:cubicBezTo>
                  <a:pt x="7" y="25"/>
                  <a:pt x="7" y="25"/>
                  <a:pt x="7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7" y="32"/>
                  <a:pt x="17" y="32"/>
                  <a:pt x="17" y="32"/>
                </a:cubicBezTo>
                <a:cubicBezTo>
                  <a:pt x="7" y="32"/>
                  <a:pt x="7" y="32"/>
                  <a:pt x="7" y="32"/>
                </a:cubicBezTo>
                <a:moveTo>
                  <a:pt x="106" y="32"/>
                </a:moveTo>
                <a:cubicBezTo>
                  <a:pt x="106" y="25"/>
                  <a:pt x="106" y="25"/>
                  <a:pt x="106" y="25"/>
                </a:cubicBezTo>
                <a:cubicBezTo>
                  <a:pt x="116" y="25"/>
                  <a:pt x="116" y="25"/>
                  <a:pt x="116" y="25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06" y="32"/>
                  <a:pt x="106" y="32"/>
                  <a:pt x="106" y="32"/>
                </a:cubicBezTo>
                <a:moveTo>
                  <a:pt x="30" y="83"/>
                </a:moveTo>
                <a:cubicBezTo>
                  <a:pt x="27" y="83"/>
                  <a:pt x="25" y="81"/>
                  <a:pt x="25" y="78"/>
                </a:cubicBezTo>
                <a:cubicBezTo>
                  <a:pt x="25" y="28"/>
                  <a:pt x="25" y="28"/>
                  <a:pt x="25" y="28"/>
                </a:cubicBezTo>
                <a:cubicBezTo>
                  <a:pt x="25" y="25"/>
                  <a:pt x="27" y="23"/>
                  <a:pt x="30" y="23"/>
                </a:cubicBezTo>
                <a:cubicBezTo>
                  <a:pt x="94" y="23"/>
                  <a:pt x="94" y="23"/>
                  <a:pt x="94" y="23"/>
                </a:cubicBezTo>
                <a:cubicBezTo>
                  <a:pt x="96" y="23"/>
                  <a:pt x="99" y="25"/>
                  <a:pt x="99" y="28"/>
                </a:cubicBezTo>
                <a:cubicBezTo>
                  <a:pt x="99" y="78"/>
                  <a:pt x="99" y="78"/>
                  <a:pt x="99" y="78"/>
                </a:cubicBezTo>
                <a:cubicBezTo>
                  <a:pt x="99" y="81"/>
                  <a:pt x="96" y="83"/>
                  <a:pt x="94" y="83"/>
                </a:cubicBezTo>
                <a:cubicBezTo>
                  <a:pt x="30" y="83"/>
                  <a:pt x="30" y="83"/>
                  <a:pt x="30" y="83"/>
                </a:cubicBezTo>
                <a:moveTo>
                  <a:pt x="7" y="15"/>
                </a:moveTo>
                <a:cubicBezTo>
                  <a:pt x="7" y="8"/>
                  <a:pt x="7" y="8"/>
                  <a:pt x="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15"/>
                  <a:pt x="17" y="15"/>
                  <a:pt x="17" y="15"/>
                </a:cubicBezTo>
                <a:cubicBezTo>
                  <a:pt x="7" y="15"/>
                  <a:pt x="7" y="15"/>
                  <a:pt x="7" y="15"/>
                </a:cubicBezTo>
                <a:moveTo>
                  <a:pt x="106" y="15"/>
                </a:moveTo>
                <a:cubicBezTo>
                  <a:pt x="106" y="8"/>
                  <a:pt x="106" y="8"/>
                  <a:pt x="106" y="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6" y="15"/>
                  <a:pt x="116" y="15"/>
                  <a:pt x="116" y="15"/>
                </a:cubicBezTo>
                <a:cubicBezTo>
                  <a:pt x="106" y="15"/>
                  <a:pt x="106" y="15"/>
                  <a:pt x="106" y="15"/>
                </a:cubicBezTo>
                <a:moveTo>
                  <a:pt x="123" y="0"/>
                </a:moveTo>
                <a:cubicBezTo>
                  <a:pt x="100" y="0"/>
                  <a:pt x="100" y="0"/>
                  <a:pt x="100" y="0"/>
                </a:cubicBezTo>
                <a:cubicBezTo>
                  <a:pt x="99" y="0"/>
                  <a:pt x="99" y="1"/>
                  <a:pt x="99" y="1"/>
                </a:cubicBezTo>
                <a:cubicBezTo>
                  <a:pt x="99" y="9"/>
                  <a:pt x="99" y="9"/>
                  <a:pt x="99" y="9"/>
                </a:cubicBezTo>
                <a:cubicBezTo>
                  <a:pt x="99" y="11"/>
                  <a:pt x="96" y="14"/>
                  <a:pt x="94" y="14"/>
                </a:cubicBezTo>
                <a:cubicBezTo>
                  <a:pt x="30" y="14"/>
                  <a:pt x="30" y="14"/>
                  <a:pt x="30" y="14"/>
                </a:cubicBezTo>
                <a:cubicBezTo>
                  <a:pt x="27" y="14"/>
                  <a:pt x="25" y="11"/>
                  <a:pt x="25" y="9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4" y="0"/>
                  <a:pt x="2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105"/>
                  <a:pt x="0" y="105"/>
                  <a:pt x="0" y="105"/>
                </a:cubicBezTo>
                <a:cubicBezTo>
                  <a:pt x="0" y="106"/>
                  <a:pt x="1" y="107"/>
                  <a:pt x="1" y="107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24" y="107"/>
                  <a:pt x="25" y="106"/>
                  <a:pt x="25" y="105"/>
                </a:cubicBezTo>
                <a:cubicBezTo>
                  <a:pt x="25" y="97"/>
                  <a:pt x="25" y="97"/>
                  <a:pt x="25" y="97"/>
                </a:cubicBezTo>
                <a:cubicBezTo>
                  <a:pt x="25" y="95"/>
                  <a:pt x="27" y="92"/>
                  <a:pt x="30" y="92"/>
                </a:cubicBezTo>
                <a:cubicBezTo>
                  <a:pt x="94" y="92"/>
                  <a:pt x="94" y="92"/>
                  <a:pt x="94" y="92"/>
                </a:cubicBezTo>
                <a:cubicBezTo>
                  <a:pt x="96" y="92"/>
                  <a:pt x="99" y="95"/>
                  <a:pt x="99" y="97"/>
                </a:cubicBezTo>
                <a:cubicBezTo>
                  <a:pt x="99" y="105"/>
                  <a:pt x="99" y="105"/>
                  <a:pt x="99" y="105"/>
                </a:cubicBezTo>
                <a:cubicBezTo>
                  <a:pt x="99" y="106"/>
                  <a:pt x="99" y="107"/>
                  <a:pt x="100" y="107"/>
                </a:cubicBezTo>
                <a:cubicBezTo>
                  <a:pt x="123" y="107"/>
                  <a:pt x="123" y="107"/>
                  <a:pt x="123" y="107"/>
                </a:cubicBezTo>
                <a:cubicBezTo>
                  <a:pt x="123" y="107"/>
                  <a:pt x="124" y="106"/>
                  <a:pt x="124" y="105"/>
                </a:cubicBezTo>
                <a:cubicBezTo>
                  <a:pt x="124" y="1"/>
                  <a:pt x="124" y="1"/>
                  <a:pt x="124" y="1"/>
                </a:cubicBezTo>
                <a:cubicBezTo>
                  <a:pt x="124" y="1"/>
                  <a:pt x="123" y="0"/>
                  <a:pt x="123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38" name="Freeform 7"/>
          <p:cNvSpPr>
            <a:spLocks noEditPoints="1"/>
          </p:cNvSpPr>
          <p:nvPr/>
        </p:nvSpPr>
        <p:spPr bwMode="auto">
          <a:xfrm>
            <a:off x="754063" y="3240088"/>
            <a:ext cx="307975" cy="328612"/>
          </a:xfrm>
          <a:custGeom>
            <a:avLst/>
            <a:gdLst>
              <a:gd name="T0" fmla="*/ 2147483647 w 100"/>
              <a:gd name="T1" fmla="*/ 2147483647 h 107"/>
              <a:gd name="T2" fmla="*/ 2147483647 w 100"/>
              <a:gd name="T3" fmla="*/ 2147483647 h 107"/>
              <a:gd name="T4" fmla="*/ 2147483647 w 100"/>
              <a:gd name="T5" fmla="*/ 2147483647 h 107"/>
              <a:gd name="T6" fmla="*/ 2147483647 w 100"/>
              <a:gd name="T7" fmla="*/ 2147483647 h 107"/>
              <a:gd name="T8" fmla="*/ 2147483647 w 100"/>
              <a:gd name="T9" fmla="*/ 2147483647 h 107"/>
              <a:gd name="T10" fmla="*/ 2147483647 w 100"/>
              <a:gd name="T11" fmla="*/ 2147483647 h 107"/>
              <a:gd name="T12" fmla="*/ 2147483647 w 100"/>
              <a:gd name="T13" fmla="*/ 2147483647 h 107"/>
              <a:gd name="T14" fmla="*/ 2147483647 w 100"/>
              <a:gd name="T15" fmla="*/ 2147483647 h 107"/>
              <a:gd name="T16" fmla="*/ 2147483647 w 100"/>
              <a:gd name="T17" fmla="*/ 2147483647 h 107"/>
              <a:gd name="T18" fmla="*/ 2147483647 w 100"/>
              <a:gd name="T19" fmla="*/ 2147483647 h 107"/>
              <a:gd name="T20" fmla="*/ 2147483647 w 100"/>
              <a:gd name="T21" fmla="*/ 2147483647 h 107"/>
              <a:gd name="T22" fmla="*/ 2147483647 w 100"/>
              <a:gd name="T23" fmla="*/ 2147483647 h 107"/>
              <a:gd name="T24" fmla="*/ 2147483647 w 100"/>
              <a:gd name="T25" fmla="*/ 2147483647 h 107"/>
              <a:gd name="T26" fmla="*/ 2147483647 w 100"/>
              <a:gd name="T27" fmla="*/ 2147483647 h 107"/>
              <a:gd name="T28" fmla="*/ 2147483647 w 100"/>
              <a:gd name="T29" fmla="*/ 2147483647 h 107"/>
              <a:gd name="T30" fmla="*/ 2147483647 w 100"/>
              <a:gd name="T31" fmla="*/ 2147483647 h 107"/>
              <a:gd name="T32" fmla="*/ 2147483647 w 100"/>
              <a:gd name="T33" fmla="*/ 2147483647 h 107"/>
              <a:gd name="T34" fmla="*/ 2147483647 w 100"/>
              <a:gd name="T35" fmla="*/ 2147483647 h 107"/>
              <a:gd name="T36" fmla="*/ 2147483647 w 100"/>
              <a:gd name="T37" fmla="*/ 2147483647 h 107"/>
              <a:gd name="T38" fmla="*/ 2147483647 w 100"/>
              <a:gd name="T39" fmla="*/ 2147483647 h 107"/>
              <a:gd name="T40" fmla="*/ 2147483647 w 100"/>
              <a:gd name="T41" fmla="*/ 2147483647 h 107"/>
              <a:gd name="T42" fmla="*/ 2147483647 w 100"/>
              <a:gd name="T43" fmla="*/ 2147483647 h 107"/>
              <a:gd name="T44" fmla="*/ 2147483647 w 100"/>
              <a:gd name="T45" fmla="*/ 2147483647 h 107"/>
              <a:gd name="T46" fmla="*/ 2147483647 w 100"/>
              <a:gd name="T47" fmla="*/ 2147483647 h 107"/>
              <a:gd name="T48" fmla="*/ 2147483647 w 100"/>
              <a:gd name="T49" fmla="*/ 2147483647 h 107"/>
              <a:gd name="T50" fmla="*/ 2147483647 w 100"/>
              <a:gd name="T51" fmla="*/ 2147483647 h 107"/>
              <a:gd name="T52" fmla="*/ 2147483647 w 100"/>
              <a:gd name="T53" fmla="*/ 2147483647 h 107"/>
              <a:gd name="T54" fmla="*/ 2147483647 w 100"/>
              <a:gd name="T55" fmla="*/ 2147483647 h 107"/>
              <a:gd name="T56" fmla="*/ 2147483647 w 100"/>
              <a:gd name="T57" fmla="*/ 2147483647 h 107"/>
              <a:gd name="T58" fmla="*/ 2147483647 w 100"/>
              <a:gd name="T59" fmla="*/ 2147483647 h 107"/>
              <a:gd name="T60" fmla="*/ 2147483647 w 100"/>
              <a:gd name="T61" fmla="*/ 2147483647 h 107"/>
              <a:gd name="T62" fmla="*/ 2147483647 w 100"/>
              <a:gd name="T63" fmla="*/ 2147483647 h 107"/>
              <a:gd name="T64" fmla="*/ 2147483647 w 100"/>
              <a:gd name="T65" fmla="*/ 2147483647 h 107"/>
              <a:gd name="T66" fmla="*/ 2147483647 w 100"/>
              <a:gd name="T67" fmla="*/ 2147483647 h 107"/>
              <a:gd name="T68" fmla="*/ 2147483647 w 100"/>
              <a:gd name="T69" fmla="*/ 2147483647 h 107"/>
              <a:gd name="T70" fmla="*/ 2147483647 w 100"/>
              <a:gd name="T71" fmla="*/ 2147483647 h 107"/>
              <a:gd name="T72" fmla="*/ 2147483647 w 100"/>
              <a:gd name="T73" fmla="*/ 2147483647 h 107"/>
              <a:gd name="T74" fmla="*/ 2147483647 w 100"/>
              <a:gd name="T75" fmla="*/ 2147483647 h 107"/>
              <a:gd name="T76" fmla="*/ 2147483647 w 100"/>
              <a:gd name="T77" fmla="*/ 2147483647 h 107"/>
              <a:gd name="T78" fmla="*/ 2147483647 w 100"/>
              <a:gd name="T79" fmla="*/ 0 h 107"/>
              <a:gd name="T80" fmla="*/ 2147483647 w 100"/>
              <a:gd name="T81" fmla="*/ 2147483647 h 107"/>
              <a:gd name="T82" fmla="*/ 2147483647 w 100"/>
              <a:gd name="T83" fmla="*/ 2147483647 h 107"/>
              <a:gd name="T84" fmla="*/ 2147483647 w 100"/>
              <a:gd name="T85" fmla="*/ 2147483647 h 107"/>
              <a:gd name="T86" fmla="*/ 2147483647 w 100"/>
              <a:gd name="T87" fmla="*/ 2147483647 h 107"/>
              <a:gd name="T88" fmla="*/ 2147483647 w 100"/>
              <a:gd name="T89" fmla="*/ 2147483647 h 107"/>
              <a:gd name="T90" fmla="*/ 2147483647 w 100"/>
              <a:gd name="T91" fmla="*/ 2147483647 h 107"/>
              <a:gd name="T92" fmla="*/ 2147483647 w 100"/>
              <a:gd name="T93" fmla="*/ 2147483647 h 107"/>
              <a:gd name="T94" fmla="*/ 2147483647 w 100"/>
              <a:gd name="T95" fmla="*/ 2147483647 h 107"/>
              <a:gd name="T96" fmla="*/ 2147483647 w 100"/>
              <a:gd name="T97" fmla="*/ 2147483647 h 107"/>
              <a:gd name="T98" fmla="*/ 2147483647 w 100"/>
              <a:gd name="T99" fmla="*/ 2147483647 h 107"/>
              <a:gd name="T100" fmla="*/ 2147483647 w 100"/>
              <a:gd name="T101" fmla="*/ 0 h 10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00" h="107">
                <a:moveTo>
                  <a:pt x="59" y="26"/>
                </a:moveTo>
                <a:cubicBezTo>
                  <a:pt x="56" y="26"/>
                  <a:pt x="54" y="28"/>
                  <a:pt x="54" y="30"/>
                </a:cubicBezTo>
                <a:cubicBezTo>
                  <a:pt x="54" y="38"/>
                  <a:pt x="54" y="38"/>
                  <a:pt x="54" y="38"/>
                </a:cubicBezTo>
                <a:cubicBezTo>
                  <a:pt x="46" y="38"/>
                  <a:pt x="46" y="38"/>
                  <a:pt x="46" y="38"/>
                </a:cubicBezTo>
                <a:cubicBezTo>
                  <a:pt x="44" y="38"/>
                  <a:pt x="42" y="40"/>
                  <a:pt x="42" y="43"/>
                </a:cubicBezTo>
                <a:cubicBezTo>
                  <a:pt x="42" y="45"/>
                  <a:pt x="44" y="47"/>
                  <a:pt x="46" y="47"/>
                </a:cubicBezTo>
                <a:cubicBezTo>
                  <a:pt x="54" y="47"/>
                  <a:pt x="54" y="47"/>
                  <a:pt x="54" y="47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8"/>
                  <a:pt x="56" y="60"/>
                  <a:pt x="59" y="60"/>
                </a:cubicBezTo>
                <a:cubicBezTo>
                  <a:pt x="61" y="60"/>
                  <a:pt x="63" y="58"/>
                  <a:pt x="63" y="55"/>
                </a:cubicBezTo>
                <a:cubicBezTo>
                  <a:pt x="63" y="47"/>
                  <a:pt x="63" y="47"/>
                  <a:pt x="63" y="47"/>
                </a:cubicBezTo>
                <a:cubicBezTo>
                  <a:pt x="71" y="47"/>
                  <a:pt x="71" y="47"/>
                  <a:pt x="71" y="47"/>
                </a:cubicBezTo>
                <a:cubicBezTo>
                  <a:pt x="74" y="47"/>
                  <a:pt x="76" y="45"/>
                  <a:pt x="76" y="43"/>
                </a:cubicBezTo>
                <a:cubicBezTo>
                  <a:pt x="76" y="40"/>
                  <a:pt x="74" y="38"/>
                  <a:pt x="71" y="38"/>
                </a:cubicBezTo>
                <a:cubicBezTo>
                  <a:pt x="63" y="38"/>
                  <a:pt x="63" y="38"/>
                  <a:pt x="63" y="38"/>
                </a:cubicBezTo>
                <a:cubicBezTo>
                  <a:pt x="63" y="30"/>
                  <a:pt x="63" y="30"/>
                  <a:pt x="63" y="30"/>
                </a:cubicBezTo>
                <a:cubicBezTo>
                  <a:pt x="63" y="28"/>
                  <a:pt x="61" y="26"/>
                  <a:pt x="59" y="26"/>
                </a:cubicBezTo>
                <a:moveTo>
                  <a:pt x="10" y="99"/>
                </a:moveTo>
                <a:cubicBezTo>
                  <a:pt x="10" y="99"/>
                  <a:pt x="9" y="99"/>
                  <a:pt x="9" y="98"/>
                </a:cubicBezTo>
                <a:cubicBezTo>
                  <a:pt x="8" y="97"/>
                  <a:pt x="8" y="96"/>
                  <a:pt x="8" y="95"/>
                </a:cubicBezTo>
                <a:cubicBezTo>
                  <a:pt x="8" y="94"/>
                  <a:pt x="8" y="93"/>
                  <a:pt x="9" y="92"/>
                </a:cubicBezTo>
                <a:cubicBezTo>
                  <a:pt x="22" y="79"/>
                  <a:pt x="22" y="79"/>
                  <a:pt x="22" y="79"/>
                </a:cubicBezTo>
                <a:cubicBezTo>
                  <a:pt x="22" y="78"/>
                  <a:pt x="23" y="78"/>
                  <a:pt x="23" y="78"/>
                </a:cubicBezTo>
                <a:cubicBezTo>
                  <a:pt x="24" y="78"/>
                  <a:pt x="24" y="78"/>
                  <a:pt x="25" y="79"/>
                </a:cubicBezTo>
                <a:cubicBezTo>
                  <a:pt x="25" y="79"/>
                  <a:pt x="25" y="80"/>
                  <a:pt x="25" y="81"/>
                </a:cubicBezTo>
                <a:cubicBezTo>
                  <a:pt x="12" y="94"/>
                  <a:pt x="12" y="94"/>
                  <a:pt x="12" y="94"/>
                </a:cubicBezTo>
                <a:cubicBezTo>
                  <a:pt x="11" y="95"/>
                  <a:pt x="11" y="95"/>
                  <a:pt x="11" y="95"/>
                </a:cubicBezTo>
                <a:cubicBezTo>
                  <a:pt x="12" y="96"/>
                  <a:pt x="12" y="96"/>
                  <a:pt x="12" y="96"/>
                </a:cubicBezTo>
                <a:cubicBezTo>
                  <a:pt x="12" y="97"/>
                  <a:pt x="12" y="98"/>
                  <a:pt x="12" y="98"/>
                </a:cubicBezTo>
                <a:cubicBezTo>
                  <a:pt x="11" y="99"/>
                  <a:pt x="11" y="99"/>
                  <a:pt x="10" y="99"/>
                </a:cubicBezTo>
                <a:moveTo>
                  <a:pt x="58" y="72"/>
                </a:moveTo>
                <a:cubicBezTo>
                  <a:pt x="50" y="72"/>
                  <a:pt x="43" y="69"/>
                  <a:pt x="37" y="63"/>
                </a:cubicBezTo>
                <a:cubicBezTo>
                  <a:pt x="32" y="58"/>
                  <a:pt x="28" y="50"/>
                  <a:pt x="28" y="42"/>
                </a:cubicBezTo>
                <a:cubicBezTo>
                  <a:pt x="28" y="34"/>
                  <a:pt x="32" y="26"/>
                  <a:pt x="37" y="21"/>
                </a:cubicBezTo>
                <a:cubicBezTo>
                  <a:pt x="43" y="15"/>
                  <a:pt x="50" y="12"/>
                  <a:pt x="58" y="12"/>
                </a:cubicBezTo>
                <a:cubicBezTo>
                  <a:pt x="67" y="12"/>
                  <a:pt x="74" y="15"/>
                  <a:pt x="80" y="21"/>
                </a:cubicBezTo>
                <a:cubicBezTo>
                  <a:pt x="85" y="26"/>
                  <a:pt x="88" y="34"/>
                  <a:pt x="88" y="42"/>
                </a:cubicBezTo>
                <a:cubicBezTo>
                  <a:pt x="88" y="50"/>
                  <a:pt x="85" y="58"/>
                  <a:pt x="80" y="63"/>
                </a:cubicBezTo>
                <a:cubicBezTo>
                  <a:pt x="74" y="69"/>
                  <a:pt x="67" y="72"/>
                  <a:pt x="58" y="72"/>
                </a:cubicBezTo>
                <a:moveTo>
                  <a:pt x="58" y="0"/>
                </a:moveTo>
                <a:cubicBezTo>
                  <a:pt x="35" y="0"/>
                  <a:pt x="17" y="19"/>
                  <a:pt x="17" y="42"/>
                </a:cubicBezTo>
                <a:cubicBezTo>
                  <a:pt x="17" y="51"/>
                  <a:pt x="20" y="59"/>
                  <a:pt x="25" y="66"/>
                </a:cubicBezTo>
                <a:cubicBezTo>
                  <a:pt x="4" y="87"/>
                  <a:pt x="4" y="87"/>
                  <a:pt x="4" y="87"/>
                </a:cubicBezTo>
                <a:cubicBezTo>
                  <a:pt x="0" y="91"/>
                  <a:pt x="0" y="99"/>
                  <a:pt x="4" y="103"/>
                </a:cubicBezTo>
                <a:cubicBezTo>
                  <a:pt x="6" y="106"/>
                  <a:pt x="9" y="107"/>
                  <a:pt x="12" y="107"/>
                </a:cubicBezTo>
                <a:cubicBezTo>
                  <a:pt x="15" y="107"/>
                  <a:pt x="18" y="106"/>
                  <a:pt x="20" y="103"/>
                </a:cubicBezTo>
                <a:cubicBezTo>
                  <a:pt x="40" y="84"/>
                  <a:pt x="40" y="84"/>
                  <a:pt x="40" y="84"/>
                </a:cubicBezTo>
                <a:cubicBezTo>
                  <a:pt x="43" y="81"/>
                  <a:pt x="43" y="81"/>
                  <a:pt x="43" y="81"/>
                </a:cubicBezTo>
                <a:cubicBezTo>
                  <a:pt x="48" y="83"/>
                  <a:pt x="53" y="84"/>
                  <a:pt x="58" y="84"/>
                </a:cubicBezTo>
                <a:cubicBezTo>
                  <a:pt x="81" y="84"/>
                  <a:pt x="100" y="65"/>
                  <a:pt x="100" y="42"/>
                </a:cubicBezTo>
                <a:cubicBezTo>
                  <a:pt x="100" y="19"/>
                  <a:pt x="81" y="0"/>
                  <a:pt x="58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39" name="Freeform 8"/>
          <p:cNvSpPr>
            <a:spLocks noEditPoints="1"/>
          </p:cNvSpPr>
          <p:nvPr/>
        </p:nvSpPr>
        <p:spPr bwMode="auto">
          <a:xfrm>
            <a:off x="3557588" y="3240088"/>
            <a:ext cx="377825" cy="328612"/>
          </a:xfrm>
          <a:custGeom>
            <a:avLst/>
            <a:gdLst>
              <a:gd name="T0" fmla="*/ 2147483647 w 123"/>
              <a:gd name="T1" fmla="*/ 2147483647 h 107"/>
              <a:gd name="T2" fmla="*/ 2147483647 w 123"/>
              <a:gd name="T3" fmla="*/ 2147483647 h 107"/>
              <a:gd name="T4" fmla="*/ 2147483647 w 123"/>
              <a:gd name="T5" fmla="*/ 2147483647 h 107"/>
              <a:gd name="T6" fmla="*/ 2147483647 w 123"/>
              <a:gd name="T7" fmla="*/ 2147483647 h 107"/>
              <a:gd name="T8" fmla="*/ 2147483647 w 123"/>
              <a:gd name="T9" fmla="*/ 2147483647 h 107"/>
              <a:gd name="T10" fmla="*/ 2147483647 w 123"/>
              <a:gd name="T11" fmla="*/ 2147483647 h 107"/>
              <a:gd name="T12" fmla="*/ 2147483647 w 123"/>
              <a:gd name="T13" fmla="*/ 2147483647 h 107"/>
              <a:gd name="T14" fmla="*/ 2147483647 w 123"/>
              <a:gd name="T15" fmla="*/ 2147483647 h 107"/>
              <a:gd name="T16" fmla="*/ 2147483647 w 123"/>
              <a:gd name="T17" fmla="*/ 2147483647 h 107"/>
              <a:gd name="T18" fmla="*/ 2147483647 w 123"/>
              <a:gd name="T19" fmla="*/ 2147483647 h 107"/>
              <a:gd name="T20" fmla="*/ 2147483647 w 123"/>
              <a:gd name="T21" fmla="*/ 2147483647 h 107"/>
              <a:gd name="T22" fmla="*/ 2147483647 w 123"/>
              <a:gd name="T23" fmla="*/ 2147483647 h 107"/>
              <a:gd name="T24" fmla="*/ 2147483647 w 123"/>
              <a:gd name="T25" fmla="*/ 2147483647 h 107"/>
              <a:gd name="T26" fmla="*/ 2147483647 w 123"/>
              <a:gd name="T27" fmla="*/ 2147483647 h 107"/>
              <a:gd name="T28" fmla="*/ 2147483647 w 123"/>
              <a:gd name="T29" fmla="*/ 2147483647 h 107"/>
              <a:gd name="T30" fmla="*/ 2147483647 w 123"/>
              <a:gd name="T31" fmla="*/ 2147483647 h 107"/>
              <a:gd name="T32" fmla="*/ 2147483647 w 123"/>
              <a:gd name="T33" fmla="*/ 2147483647 h 107"/>
              <a:gd name="T34" fmla="*/ 2147483647 w 123"/>
              <a:gd name="T35" fmla="*/ 2147483647 h 107"/>
              <a:gd name="T36" fmla="*/ 2147483647 w 123"/>
              <a:gd name="T37" fmla="*/ 2147483647 h 107"/>
              <a:gd name="T38" fmla="*/ 2147483647 w 123"/>
              <a:gd name="T39" fmla="*/ 2147483647 h 107"/>
              <a:gd name="T40" fmla="*/ 2147483647 w 123"/>
              <a:gd name="T41" fmla="*/ 2147483647 h 107"/>
              <a:gd name="T42" fmla="*/ 2147483647 w 123"/>
              <a:gd name="T43" fmla="*/ 2147483647 h 107"/>
              <a:gd name="T44" fmla="*/ 2147483647 w 123"/>
              <a:gd name="T45" fmla="*/ 2147483647 h 107"/>
              <a:gd name="T46" fmla="*/ 2147483647 w 123"/>
              <a:gd name="T47" fmla="*/ 2147483647 h 107"/>
              <a:gd name="T48" fmla="*/ 2147483647 w 123"/>
              <a:gd name="T49" fmla="*/ 2147483647 h 107"/>
              <a:gd name="T50" fmla="*/ 2147483647 w 123"/>
              <a:gd name="T51" fmla="*/ 2147483647 h 107"/>
              <a:gd name="T52" fmla="*/ 2147483647 w 123"/>
              <a:gd name="T53" fmla="*/ 2147483647 h 107"/>
              <a:gd name="T54" fmla="*/ 2147483647 w 123"/>
              <a:gd name="T55" fmla="*/ 2147483647 h 107"/>
              <a:gd name="T56" fmla="*/ 2147483647 w 123"/>
              <a:gd name="T57" fmla="*/ 2147483647 h 107"/>
              <a:gd name="T58" fmla="*/ 2147483647 w 123"/>
              <a:gd name="T59" fmla="*/ 2147483647 h 107"/>
              <a:gd name="T60" fmla="*/ 2147483647 w 123"/>
              <a:gd name="T61" fmla="*/ 2147483647 h 107"/>
              <a:gd name="T62" fmla="*/ 2147483647 w 123"/>
              <a:gd name="T63" fmla="*/ 2147483647 h 107"/>
              <a:gd name="T64" fmla="*/ 2147483647 w 123"/>
              <a:gd name="T65" fmla="*/ 2147483647 h 107"/>
              <a:gd name="T66" fmla="*/ 2147483647 w 123"/>
              <a:gd name="T67" fmla="*/ 2147483647 h 107"/>
              <a:gd name="T68" fmla="*/ 2147483647 w 123"/>
              <a:gd name="T69" fmla="*/ 2147483647 h 107"/>
              <a:gd name="T70" fmla="*/ 2147483647 w 123"/>
              <a:gd name="T71" fmla="*/ 2147483647 h 107"/>
              <a:gd name="T72" fmla="*/ 2147483647 w 123"/>
              <a:gd name="T73" fmla="*/ 2147483647 h 107"/>
              <a:gd name="T74" fmla="*/ 2147483647 w 123"/>
              <a:gd name="T75" fmla="*/ 2147483647 h 107"/>
              <a:gd name="T76" fmla="*/ 2147483647 w 123"/>
              <a:gd name="T77" fmla="*/ 2147483647 h 107"/>
              <a:gd name="T78" fmla="*/ 2147483647 w 123"/>
              <a:gd name="T79" fmla="*/ 2147483647 h 107"/>
              <a:gd name="T80" fmla="*/ 2147483647 w 123"/>
              <a:gd name="T81" fmla="*/ 2147483647 h 107"/>
              <a:gd name="T82" fmla="*/ 2147483647 w 123"/>
              <a:gd name="T83" fmla="*/ 2147483647 h 107"/>
              <a:gd name="T84" fmla="*/ 2147483647 w 123"/>
              <a:gd name="T85" fmla="*/ 2147483647 h 107"/>
              <a:gd name="T86" fmla="*/ 2147483647 w 123"/>
              <a:gd name="T87" fmla="*/ 0 h 107"/>
              <a:gd name="T88" fmla="*/ 2147483647 w 123"/>
              <a:gd name="T89" fmla="*/ 2147483647 h 107"/>
              <a:gd name="T90" fmla="*/ 2147483647 w 123"/>
              <a:gd name="T91" fmla="*/ 2147483647 h 107"/>
              <a:gd name="T92" fmla="*/ 2147483647 w 123"/>
              <a:gd name="T93" fmla="*/ 2147483647 h 107"/>
              <a:gd name="T94" fmla="*/ 2147483647 w 123"/>
              <a:gd name="T95" fmla="*/ 0 h 107"/>
              <a:gd name="T96" fmla="*/ 0 w 123"/>
              <a:gd name="T97" fmla="*/ 2147483647 h 107"/>
              <a:gd name="T98" fmla="*/ 2147483647 w 123"/>
              <a:gd name="T99" fmla="*/ 2147483647 h 107"/>
              <a:gd name="T100" fmla="*/ 2147483647 w 123"/>
              <a:gd name="T101" fmla="*/ 2147483647 h 107"/>
              <a:gd name="T102" fmla="*/ 2147483647 w 123"/>
              <a:gd name="T103" fmla="*/ 2147483647 h 107"/>
              <a:gd name="T104" fmla="*/ 2147483647 w 123"/>
              <a:gd name="T105" fmla="*/ 2147483647 h 107"/>
              <a:gd name="T106" fmla="*/ 2147483647 w 123"/>
              <a:gd name="T107" fmla="*/ 2147483647 h 107"/>
              <a:gd name="T108" fmla="*/ 2147483647 w 123"/>
              <a:gd name="T109" fmla="*/ 2147483647 h 107"/>
              <a:gd name="T110" fmla="*/ 2147483647 w 123"/>
              <a:gd name="T111" fmla="*/ 0 h 10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23" h="107">
                <a:moveTo>
                  <a:pt x="87" y="33"/>
                </a:moveTo>
                <a:cubicBezTo>
                  <a:pt x="86" y="33"/>
                  <a:pt x="84" y="34"/>
                  <a:pt x="83" y="35"/>
                </a:cubicBezTo>
                <a:cubicBezTo>
                  <a:pt x="55" y="62"/>
                  <a:pt x="55" y="62"/>
                  <a:pt x="55" y="62"/>
                </a:cubicBezTo>
                <a:cubicBezTo>
                  <a:pt x="41" y="50"/>
                  <a:pt x="41" y="50"/>
                  <a:pt x="41" y="50"/>
                </a:cubicBezTo>
                <a:cubicBezTo>
                  <a:pt x="40" y="49"/>
                  <a:pt x="38" y="48"/>
                  <a:pt x="37" y="48"/>
                </a:cubicBezTo>
                <a:cubicBezTo>
                  <a:pt x="36" y="48"/>
                  <a:pt x="34" y="49"/>
                  <a:pt x="33" y="50"/>
                </a:cubicBezTo>
                <a:cubicBezTo>
                  <a:pt x="31" y="52"/>
                  <a:pt x="31" y="56"/>
                  <a:pt x="33" y="5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73"/>
                  <a:pt x="50" y="74"/>
                  <a:pt x="50" y="74"/>
                </a:cubicBezTo>
                <a:cubicBezTo>
                  <a:pt x="51" y="75"/>
                  <a:pt x="51" y="75"/>
                  <a:pt x="52" y="75"/>
                </a:cubicBezTo>
                <a:cubicBezTo>
                  <a:pt x="53" y="76"/>
                  <a:pt x="54" y="76"/>
                  <a:pt x="55" y="76"/>
                </a:cubicBezTo>
                <a:cubicBezTo>
                  <a:pt x="55" y="76"/>
                  <a:pt x="55" y="76"/>
                  <a:pt x="55" y="76"/>
                </a:cubicBezTo>
                <a:cubicBezTo>
                  <a:pt x="56" y="76"/>
                  <a:pt x="57" y="75"/>
                  <a:pt x="57" y="75"/>
                </a:cubicBezTo>
                <a:cubicBezTo>
                  <a:pt x="58" y="75"/>
                  <a:pt x="59" y="74"/>
                  <a:pt x="59" y="74"/>
                </a:cubicBezTo>
                <a:cubicBezTo>
                  <a:pt x="60" y="74"/>
                  <a:pt x="60" y="73"/>
                  <a:pt x="60" y="73"/>
                </a:cubicBezTo>
                <a:cubicBezTo>
                  <a:pt x="91" y="43"/>
                  <a:pt x="91" y="43"/>
                  <a:pt x="91" y="43"/>
                </a:cubicBezTo>
                <a:cubicBezTo>
                  <a:pt x="93" y="41"/>
                  <a:pt x="93" y="38"/>
                  <a:pt x="91" y="35"/>
                </a:cubicBezTo>
                <a:cubicBezTo>
                  <a:pt x="90" y="34"/>
                  <a:pt x="89" y="33"/>
                  <a:pt x="87" y="33"/>
                </a:cubicBezTo>
                <a:moveTo>
                  <a:pt x="7" y="101"/>
                </a:moveTo>
                <a:cubicBezTo>
                  <a:pt x="7" y="94"/>
                  <a:pt x="7" y="94"/>
                  <a:pt x="7" y="94"/>
                </a:cubicBezTo>
                <a:cubicBezTo>
                  <a:pt x="17" y="94"/>
                  <a:pt x="17" y="94"/>
                  <a:pt x="17" y="94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7" y="101"/>
                  <a:pt x="7" y="101"/>
                  <a:pt x="7" y="101"/>
                </a:cubicBezTo>
                <a:moveTo>
                  <a:pt x="106" y="101"/>
                </a:moveTo>
                <a:cubicBezTo>
                  <a:pt x="106" y="94"/>
                  <a:pt x="106" y="94"/>
                  <a:pt x="106" y="94"/>
                </a:cubicBezTo>
                <a:cubicBezTo>
                  <a:pt x="116" y="94"/>
                  <a:pt x="116" y="94"/>
                  <a:pt x="116" y="94"/>
                </a:cubicBezTo>
                <a:cubicBezTo>
                  <a:pt x="116" y="101"/>
                  <a:pt x="116" y="101"/>
                  <a:pt x="116" y="101"/>
                </a:cubicBezTo>
                <a:cubicBezTo>
                  <a:pt x="106" y="101"/>
                  <a:pt x="106" y="101"/>
                  <a:pt x="106" y="101"/>
                </a:cubicBezTo>
                <a:moveTo>
                  <a:pt x="7" y="84"/>
                </a:moveTo>
                <a:cubicBezTo>
                  <a:pt x="7" y="77"/>
                  <a:pt x="7" y="77"/>
                  <a:pt x="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17" y="84"/>
                  <a:pt x="17" y="84"/>
                  <a:pt x="17" y="84"/>
                </a:cubicBezTo>
                <a:cubicBezTo>
                  <a:pt x="7" y="84"/>
                  <a:pt x="7" y="84"/>
                  <a:pt x="7" y="84"/>
                </a:cubicBezTo>
                <a:moveTo>
                  <a:pt x="106" y="84"/>
                </a:moveTo>
                <a:cubicBezTo>
                  <a:pt x="106" y="77"/>
                  <a:pt x="106" y="77"/>
                  <a:pt x="106" y="77"/>
                </a:cubicBezTo>
                <a:cubicBezTo>
                  <a:pt x="116" y="77"/>
                  <a:pt x="116" y="77"/>
                  <a:pt x="116" y="77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106" y="84"/>
                  <a:pt x="106" y="84"/>
                  <a:pt x="106" y="84"/>
                </a:cubicBezTo>
                <a:moveTo>
                  <a:pt x="7" y="67"/>
                </a:moveTo>
                <a:cubicBezTo>
                  <a:pt x="7" y="59"/>
                  <a:pt x="7" y="59"/>
                  <a:pt x="7" y="59"/>
                </a:cubicBezTo>
                <a:cubicBezTo>
                  <a:pt x="17" y="59"/>
                  <a:pt x="17" y="59"/>
                  <a:pt x="17" y="59"/>
                </a:cubicBezTo>
                <a:cubicBezTo>
                  <a:pt x="17" y="67"/>
                  <a:pt x="17" y="67"/>
                  <a:pt x="17" y="67"/>
                </a:cubicBezTo>
                <a:cubicBezTo>
                  <a:pt x="7" y="67"/>
                  <a:pt x="7" y="67"/>
                  <a:pt x="7" y="67"/>
                </a:cubicBezTo>
                <a:moveTo>
                  <a:pt x="106" y="67"/>
                </a:moveTo>
                <a:cubicBezTo>
                  <a:pt x="106" y="59"/>
                  <a:pt x="106" y="59"/>
                  <a:pt x="106" y="59"/>
                </a:cubicBezTo>
                <a:cubicBezTo>
                  <a:pt x="116" y="59"/>
                  <a:pt x="116" y="59"/>
                  <a:pt x="116" y="59"/>
                </a:cubicBezTo>
                <a:cubicBezTo>
                  <a:pt x="116" y="67"/>
                  <a:pt x="116" y="67"/>
                  <a:pt x="116" y="67"/>
                </a:cubicBezTo>
                <a:cubicBezTo>
                  <a:pt x="106" y="67"/>
                  <a:pt x="106" y="67"/>
                  <a:pt x="106" y="67"/>
                </a:cubicBezTo>
                <a:moveTo>
                  <a:pt x="7" y="50"/>
                </a:moveTo>
                <a:cubicBezTo>
                  <a:pt x="7" y="42"/>
                  <a:pt x="7" y="42"/>
                  <a:pt x="7" y="42"/>
                </a:cubicBezTo>
                <a:cubicBezTo>
                  <a:pt x="17" y="42"/>
                  <a:pt x="17" y="42"/>
                  <a:pt x="17" y="42"/>
                </a:cubicBezTo>
                <a:cubicBezTo>
                  <a:pt x="17" y="50"/>
                  <a:pt x="17" y="50"/>
                  <a:pt x="17" y="50"/>
                </a:cubicBezTo>
                <a:cubicBezTo>
                  <a:pt x="7" y="50"/>
                  <a:pt x="7" y="50"/>
                  <a:pt x="7" y="50"/>
                </a:cubicBezTo>
                <a:moveTo>
                  <a:pt x="106" y="50"/>
                </a:moveTo>
                <a:cubicBezTo>
                  <a:pt x="106" y="42"/>
                  <a:pt x="106" y="42"/>
                  <a:pt x="10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50"/>
                  <a:pt x="116" y="50"/>
                  <a:pt x="116" y="50"/>
                </a:cubicBezTo>
                <a:cubicBezTo>
                  <a:pt x="106" y="50"/>
                  <a:pt x="106" y="50"/>
                  <a:pt x="106" y="50"/>
                </a:cubicBezTo>
                <a:moveTo>
                  <a:pt x="7" y="32"/>
                </a:moveTo>
                <a:cubicBezTo>
                  <a:pt x="7" y="25"/>
                  <a:pt x="7" y="25"/>
                  <a:pt x="7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7" y="32"/>
                  <a:pt x="17" y="32"/>
                  <a:pt x="17" y="32"/>
                </a:cubicBezTo>
                <a:cubicBezTo>
                  <a:pt x="7" y="32"/>
                  <a:pt x="7" y="32"/>
                  <a:pt x="7" y="32"/>
                </a:cubicBezTo>
                <a:moveTo>
                  <a:pt x="106" y="32"/>
                </a:moveTo>
                <a:cubicBezTo>
                  <a:pt x="106" y="25"/>
                  <a:pt x="106" y="25"/>
                  <a:pt x="106" y="25"/>
                </a:cubicBezTo>
                <a:cubicBezTo>
                  <a:pt x="116" y="25"/>
                  <a:pt x="116" y="25"/>
                  <a:pt x="116" y="25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06" y="32"/>
                  <a:pt x="106" y="32"/>
                  <a:pt x="106" y="32"/>
                </a:cubicBezTo>
                <a:moveTo>
                  <a:pt x="29" y="83"/>
                </a:moveTo>
                <a:cubicBezTo>
                  <a:pt x="27" y="83"/>
                  <a:pt x="24" y="81"/>
                  <a:pt x="24" y="78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25"/>
                  <a:pt x="27" y="23"/>
                  <a:pt x="29" y="23"/>
                </a:cubicBezTo>
                <a:cubicBezTo>
                  <a:pt x="93" y="23"/>
                  <a:pt x="93" y="23"/>
                  <a:pt x="93" y="23"/>
                </a:cubicBezTo>
                <a:cubicBezTo>
                  <a:pt x="96" y="23"/>
                  <a:pt x="98" y="25"/>
                  <a:pt x="98" y="28"/>
                </a:cubicBezTo>
                <a:cubicBezTo>
                  <a:pt x="98" y="78"/>
                  <a:pt x="98" y="78"/>
                  <a:pt x="98" y="78"/>
                </a:cubicBezTo>
                <a:cubicBezTo>
                  <a:pt x="98" y="81"/>
                  <a:pt x="96" y="83"/>
                  <a:pt x="93" y="83"/>
                </a:cubicBezTo>
                <a:cubicBezTo>
                  <a:pt x="29" y="83"/>
                  <a:pt x="29" y="83"/>
                  <a:pt x="29" y="83"/>
                </a:cubicBezTo>
                <a:moveTo>
                  <a:pt x="7" y="15"/>
                </a:moveTo>
                <a:cubicBezTo>
                  <a:pt x="7" y="8"/>
                  <a:pt x="7" y="8"/>
                  <a:pt x="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15"/>
                  <a:pt x="17" y="15"/>
                  <a:pt x="17" y="15"/>
                </a:cubicBezTo>
                <a:cubicBezTo>
                  <a:pt x="7" y="15"/>
                  <a:pt x="7" y="15"/>
                  <a:pt x="7" y="15"/>
                </a:cubicBezTo>
                <a:moveTo>
                  <a:pt x="106" y="15"/>
                </a:moveTo>
                <a:cubicBezTo>
                  <a:pt x="106" y="8"/>
                  <a:pt x="106" y="8"/>
                  <a:pt x="106" y="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6" y="15"/>
                  <a:pt x="116" y="15"/>
                  <a:pt x="116" y="15"/>
                </a:cubicBezTo>
                <a:cubicBezTo>
                  <a:pt x="106" y="15"/>
                  <a:pt x="106" y="15"/>
                  <a:pt x="106" y="15"/>
                </a:cubicBezTo>
                <a:moveTo>
                  <a:pt x="122" y="0"/>
                </a:moveTo>
                <a:cubicBezTo>
                  <a:pt x="99" y="0"/>
                  <a:pt x="99" y="0"/>
                  <a:pt x="99" y="0"/>
                </a:cubicBezTo>
                <a:cubicBezTo>
                  <a:pt x="99" y="0"/>
                  <a:pt x="98" y="1"/>
                  <a:pt x="98" y="1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11"/>
                  <a:pt x="96" y="14"/>
                  <a:pt x="93" y="14"/>
                </a:cubicBezTo>
                <a:cubicBezTo>
                  <a:pt x="29" y="14"/>
                  <a:pt x="29" y="14"/>
                  <a:pt x="29" y="14"/>
                </a:cubicBezTo>
                <a:cubicBezTo>
                  <a:pt x="27" y="14"/>
                  <a:pt x="24" y="11"/>
                  <a:pt x="24" y="9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0"/>
                  <a:pt x="23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105"/>
                  <a:pt x="0" y="105"/>
                  <a:pt x="0" y="105"/>
                </a:cubicBezTo>
                <a:cubicBezTo>
                  <a:pt x="0" y="106"/>
                  <a:pt x="1" y="107"/>
                  <a:pt x="1" y="107"/>
                </a:cubicBezTo>
                <a:cubicBezTo>
                  <a:pt x="23" y="107"/>
                  <a:pt x="23" y="107"/>
                  <a:pt x="23" y="107"/>
                </a:cubicBezTo>
                <a:cubicBezTo>
                  <a:pt x="24" y="107"/>
                  <a:pt x="24" y="106"/>
                  <a:pt x="24" y="105"/>
                </a:cubicBezTo>
                <a:cubicBezTo>
                  <a:pt x="24" y="97"/>
                  <a:pt x="24" y="97"/>
                  <a:pt x="24" y="97"/>
                </a:cubicBezTo>
                <a:cubicBezTo>
                  <a:pt x="24" y="95"/>
                  <a:pt x="27" y="92"/>
                  <a:pt x="29" y="92"/>
                </a:cubicBezTo>
                <a:cubicBezTo>
                  <a:pt x="93" y="92"/>
                  <a:pt x="93" y="92"/>
                  <a:pt x="93" y="92"/>
                </a:cubicBezTo>
                <a:cubicBezTo>
                  <a:pt x="96" y="92"/>
                  <a:pt x="98" y="95"/>
                  <a:pt x="98" y="97"/>
                </a:cubicBezTo>
                <a:cubicBezTo>
                  <a:pt x="98" y="105"/>
                  <a:pt x="98" y="105"/>
                  <a:pt x="98" y="105"/>
                </a:cubicBezTo>
                <a:cubicBezTo>
                  <a:pt x="98" y="106"/>
                  <a:pt x="99" y="107"/>
                  <a:pt x="99" y="107"/>
                </a:cubicBezTo>
                <a:cubicBezTo>
                  <a:pt x="122" y="107"/>
                  <a:pt x="122" y="107"/>
                  <a:pt x="122" y="107"/>
                </a:cubicBezTo>
                <a:cubicBezTo>
                  <a:pt x="123" y="107"/>
                  <a:pt x="123" y="106"/>
                  <a:pt x="123" y="105"/>
                </a:cubicBezTo>
                <a:cubicBezTo>
                  <a:pt x="123" y="1"/>
                  <a:pt x="123" y="1"/>
                  <a:pt x="123" y="1"/>
                </a:cubicBezTo>
                <a:cubicBezTo>
                  <a:pt x="123" y="1"/>
                  <a:pt x="123" y="0"/>
                  <a:pt x="122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40" name="Freeform 9"/>
          <p:cNvSpPr>
            <a:spLocks noEditPoints="1"/>
          </p:cNvSpPr>
          <p:nvPr/>
        </p:nvSpPr>
        <p:spPr bwMode="auto">
          <a:xfrm>
            <a:off x="2095500" y="3224213"/>
            <a:ext cx="360363" cy="360362"/>
          </a:xfrm>
          <a:custGeom>
            <a:avLst/>
            <a:gdLst>
              <a:gd name="T0" fmla="*/ 2147483647 w 117"/>
              <a:gd name="T1" fmla="*/ 2147483647 h 117"/>
              <a:gd name="T2" fmla="*/ 2147483647 w 117"/>
              <a:gd name="T3" fmla="*/ 2147483647 h 117"/>
              <a:gd name="T4" fmla="*/ 2147483647 w 117"/>
              <a:gd name="T5" fmla="*/ 2147483647 h 117"/>
              <a:gd name="T6" fmla="*/ 2147483647 w 117"/>
              <a:gd name="T7" fmla="*/ 2147483647 h 117"/>
              <a:gd name="T8" fmla="*/ 2147483647 w 117"/>
              <a:gd name="T9" fmla="*/ 2147483647 h 117"/>
              <a:gd name="T10" fmla="*/ 2147483647 w 117"/>
              <a:gd name="T11" fmla="*/ 2147483647 h 117"/>
              <a:gd name="T12" fmla="*/ 2147483647 w 117"/>
              <a:gd name="T13" fmla="*/ 2147483647 h 117"/>
              <a:gd name="T14" fmla="*/ 2147483647 w 117"/>
              <a:gd name="T15" fmla="*/ 2147483647 h 117"/>
              <a:gd name="T16" fmla="*/ 2147483647 w 117"/>
              <a:gd name="T17" fmla="*/ 2147483647 h 117"/>
              <a:gd name="T18" fmla="*/ 2147483647 w 117"/>
              <a:gd name="T19" fmla="*/ 2147483647 h 117"/>
              <a:gd name="T20" fmla="*/ 2147483647 w 117"/>
              <a:gd name="T21" fmla="*/ 2147483647 h 117"/>
              <a:gd name="T22" fmla="*/ 2147483647 w 117"/>
              <a:gd name="T23" fmla="*/ 2147483647 h 117"/>
              <a:gd name="T24" fmla="*/ 2147483647 w 117"/>
              <a:gd name="T25" fmla="*/ 2147483647 h 117"/>
              <a:gd name="T26" fmla="*/ 2147483647 w 117"/>
              <a:gd name="T27" fmla="*/ 2147483647 h 117"/>
              <a:gd name="T28" fmla="*/ 2147483647 w 117"/>
              <a:gd name="T29" fmla="*/ 2147483647 h 117"/>
              <a:gd name="T30" fmla="*/ 2147483647 w 117"/>
              <a:gd name="T31" fmla="*/ 2147483647 h 117"/>
              <a:gd name="T32" fmla="*/ 2147483647 w 117"/>
              <a:gd name="T33" fmla="*/ 2147483647 h 117"/>
              <a:gd name="T34" fmla="*/ 2147483647 w 117"/>
              <a:gd name="T35" fmla="*/ 2147483647 h 117"/>
              <a:gd name="T36" fmla="*/ 2147483647 w 117"/>
              <a:gd name="T37" fmla="*/ 2147483647 h 117"/>
              <a:gd name="T38" fmla="*/ 2147483647 w 117"/>
              <a:gd name="T39" fmla="*/ 2147483647 h 117"/>
              <a:gd name="T40" fmla="*/ 2147483647 w 117"/>
              <a:gd name="T41" fmla="*/ 2147483647 h 117"/>
              <a:gd name="T42" fmla="*/ 2147483647 w 117"/>
              <a:gd name="T43" fmla="*/ 2147483647 h 117"/>
              <a:gd name="T44" fmla="*/ 2147483647 w 117"/>
              <a:gd name="T45" fmla="*/ 2147483647 h 117"/>
              <a:gd name="T46" fmla="*/ 2147483647 w 117"/>
              <a:gd name="T47" fmla="*/ 2147483647 h 117"/>
              <a:gd name="T48" fmla="*/ 2147483647 w 117"/>
              <a:gd name="T49" fmla="*/ 2147483647 h 117"/>
              <a:gd name="T50" fmla="*/ 2147483647 w 117"/>
              <a:gd name="T51" fmla="*/ 2147483647 h 117"/>
              <a:gd name="T52" fmla="*/ 2147483647 w 117"/>
              <a:gd name="T53" fmla="*/ 2147483647 h 117"/>
              <a:gd name="T54" fmla="*/ 2147483647 w 117"/>
              <a:gd name="T55" fmla="*/ 2147483647 h 117"/>
              <a:gd name="T56" fmla="*/ 2147483647 w 117"/>
              <a:gd name="T57" fmla="*/ 0 h 117"/>
              <a:gd name="T58" fmla="*/ 0 w 117"/>
              <a:gd name="T59" fmla="*/ 2147483647 h 117"/>
              <a:gd name="T60" fmla="*/ 2147483647 w 117"/>
              <a:gd name="T61" fmla="*/ 2147483647 h 117"/>
              <a:gd name="T62" fmla="*/ 2147483647 w 117"/>
              <a:gd name="T63" fmla="*/ 2147483647 h 117"/>
              <a:gd name="T64" fmla="*/ 2147483647 w 117"/>
              <a:gd name="T65" fmla="*/ 0 h 1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17" h="117">
                <a:moveTo>
                  <a:pt x="57" y="101"/>
                </a:moveTo>
                <a:cubicBezTo>
                  <a:pt x="35" y="101"/>
                  <a:pt x="16" y="82"/>
                  <a:pt x="16" y="60"/>
                </a:cubicBezTo>
                <a:cubicBezTo>
                  <a:pt x="16" y="50"/>
                  <a:pt x="19" y="42"/>
                  <a:pt x="24" y="35"/>
                </a:cubicBezTo>
                <a:cubicBezTo>
                  <a:pt x="27" y="31"/>
                  <a:pt x="30" y="28"/>
                  <a:pt x="34" y="26"/>
                </a:cubicBezTo>
                <a:cubicBezTo>
                  <a:pt x="35" y="25"/>
                  <a:pt x="36" y="25"/>
                  <a:pt x="38" y="25"/>
                </a:cubicBezTo>
                <a:cubicBezTo>
                  <a:pt x="39" y="25"/>
                  <a:pt x="41" y="26"/>
                  <a:pt x="43" y="27"/>
                </a:cubicBezTo>
                <a:cubicBezTo>
                  <a:pt x="45" y="30"/>
                  <a:pt x="44" y="34"/>
                  <a:pt x="41" y="36"/>
                </a:cubicBezTo>
                <a:cubicBezTo>
                  <a:pt x="38" y="38"/>
                  <a:pt x="36" y="40"/>
                  <a:pt x="34" y="43"/>
                </a:cubicBezTo>
                <a:cubicBezTo>
                  <a:pt x="31" y="47"/>
                  <a:pt x="29" y="53"/>
                  <a:pt x="29" y="60"/>
                </a:cubicBezTo>
                <a:cubicBezTo>
                  <a:pt x="29" y="68"/>
                  <a:pt x="32" y="75"/>
                  <a:pt x="37" y="80"/>
                </a:cubicBezTo>
                <a:cubicBezTo>
                  <a:pt x="42" y="85"/>
                  <a:pt x="49" y="88"/>
                  <a:pt x="57" y="88"/>
                </a:cubicBezTo>
                <a:cubicBezTo>
                  <a:pt x="65" y="88"/>
                  <a:pt x="72" y="85"/>
                  <a:pt x="78" y="80"/>
                </a:cubicBezTo>
                <a:cubicBezTo>
                  <a:pt x="83" y="75"/>
                  <a:pt x="86" y="68"/>
                  <a:pt x="86" y="60"/>
                </a:cubicBezTo>
                <a:cubicBezTo>
                  <a:pt x="86" y="53"/>
                  <a:pt x="84" y="47"/>
                  <a:pt x="80" y="43"/>
                </a:cubicBezTo>
                <a:cubicBezTo>
                  <a:pt x="79" y="41"/>
                  <a:pt x="77" y="39"/>
                  <a:pt x="75" y="37"/>
                </a:cubicBezTo>
                <a:cubicBezTo>
                  <a:pt x="73" y="35"/>
                  <a:pt x="72" y="31"/>
                  <a:pt x="74" y="29"/>
                </a:cubicBezTo>
                <a:cubicBezTo>
                  <a:pt x="76" y="27"/>
                  <a:pt x="77" y="26"/>
                  <a:pt x="79" y="26"/>
                </a:cubicBezTo>
                <a:cubicBezTo>
                  <a:pt x="81" y="26"/>
                  <a:pt x="82" y="27"/>
                  <a:pt x="83" y="28"/>
                </a:cubicBezTo>
                <a:cubicBezTo>
                  <a:pt x="86" y="30"/>
                  <a:pt x="88" y="32"/>
                  <a:pt x="90" y="35"/>
                </a:cubicBezTo>
                <a:cubicBezTo>
                  <a:pt x="96" y="42"/>
                  <a:pt x="99" y="51"/>
                  <a:pt x="99" y="60"/>
                </a:cubicBezTo>
                <a:cubicBezTo>
                  <a:pt x="99" y="82"/>
                  <a:pt x="80" y="101"/>
                  <a:pt x="57" y="101"/>
                </a:cubicBezTo>
                <a:moveTo>
                  <a:pt x="57" y="65"/>
                </a:moveTo>
                <a:cubicBezTo>
                  <a:pt x="54" y="65"/>
                  <a:pt x="51" y="62"/>
                  <a:pt x="51" y="59"/>
                </a:cubicBezTo>
                <a:cubicBezTo>
                  <a:pt x="51" y="17"/>
                  <a:pt x="51" y="17"/>
                  <a:pt x="51" y="17"/>
                </a:cubicBezTo>
                <a:cubicBezTo>
                  <a:pt x="51" y="14"/>
                  <a:pt x="54" y="11"/>
                  <a:pt x="57" y="11"/>
                </a:cubicBezTo>
                <a:cubicBezTo>
                  <a:pt x="61" y="11"/>
                  <a:pt x="64" y="14"/>
                  <a:pt x="64" y="17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62"/>
                  <a:pt x="61" y="65"/>
                  <a:pt x="57" y="65"/>
                </a:cubicBezTo>
                <a:moveTo>
                  <a:pt x="58" y="0"/>
                </a:moveTo>
                <a:cubicBezTo>
                  <a:pt x="26" y="0"/>
                  <a:pt x="0" y="26"/>
                  <a:pt x="0" y="58"/>
                </a:cubicBezTo>
                <a:cubicBezTo>
                  <a:pt x="0" y="90"/>
                  <a:pt x="26" y="117"/>
                  <a:pt x="58" y="117"/>
                </a:cubicBezTo>
                <a:cubicBezTo>
                  <a:pt x="90" y="117"/>
                  <a:pt x="117" y="90"/>
                  <a:pt x="117" y="58"/>
                </a:cubicBezTo>
                <a:cubicBezTo>
                  <a:pt x="117" y="26"/>
                  <a:pt x="90" y="0"/>
                  <a:pt x="58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41" name="Freeform 10"/>
          <p:cNvSpPr>
            <a:spLocks noEditPoints="1"/>
          </p:cNvSpPr>
          <p:nvPr/>
        </p:nvSpPr>
        <p:spPr bwMode="auto">
          <a:xfrm>
            <a:off x="5699125" y="3282950"/>
            <a:ext cx="330200" cy="242888"/>
          </a:xfrm>
          <a:custGeom>
            <a:avLst/>
            <a:gdLst>
              <a:gd name="T0" fmla="*/ 2147483647 w 107"/>
              <a:gd name="T1" fmla="*/ 2147483647 h 79"/>
              <a:gd name="T2" fmla="*/ 2147483647 w 107"/>
              <a:gd name="T3" fmla="*/ 2147483647 h 79"/>
              <a:gd name="T4" fmla="*/ 2147483647 w 107"/>
              <a:gd name="T5" fmla="*/ 2147483647 h 79"/>
              <a:gd name="T6" fmla="*/ 2147483647 w 107"/>
              <a:gd name="T7" fmla="*/ 2147483647 h 79"/>
              <a:gd name="T8" fmla="*/ 2147483647 w 107"/>
              <a:gd name="T9" fmla="*/ 2147483647 h 79"/>
              <a:gd name="T10" fmla="*/ 2147483647 w 107"/>
              <a:gd name="T11" fmla="*/ 2147483647 h 79"/>
              <a:gd name="T12" fmla="*/ 2147483647 w 107"/>
              <a:gd name="T13" fmla="*/ 2147483647 h 79"/>
              <a:gd name="T14" fmla="*/ 2147483647 w 107"/>
              <a:gd name="T15" fmla="*/ 2147483647 h 79"/>
              <a:gd name="T16" fmla="*/ 2147483647 w 107"/>
              <a:gd name="T17" fmla="*/ 2147483647 h 79"/>
              <a:gd name="T18" fmla="*/ 2147483647 w 107"/>
              <a:gd name="T19" fmla="*/ 2147483647 h 79"/>
              <a:gd name="T20" fmla="*/ 2147483647 w 107"/>
              <a:gd name="T21" fmla="*/ 2147483647 h 79"/>
              <a:gd name="T22" fmla="*/ 2147483647 w 107"/>
              <a:gd name="T23" fmla="*/ 2147483647 h 79"/>
              <a:gd name="T24" fmla="*/ 2147483647 w 107"/>
              <a:gd name="T25" fmla="*/ 2147483647 h 79"/>
              <a:gd name="T26" fmla="*/ 2147483647 w 107"/>
              <a:gd name="T27" fmla="*/ 2147483647 h 79"/>
              <a:gd name="T28" fmla="*/ 2147483647 w 107"/>
              <a:gd name="T29" fmla="*/ 2147483647 h 79"/>
              <a:gd name="T30" fmla="*/ 2147483647 w 107"/>
              <a:gd name="T31" fmla="*/ 2147483647 h 79"/>
              <a:gd name="T32" fmla="*/ 2147483647 w 107"/>
              <a:gd name="T33" fmla="*/ 2147483647 h 79"/>
              <a:gd name="T34" fmla="*/ 2147483647 w 107"/>
              <a:gd name="T35" fmla="*/ 2147483647 h 79"/>
              <a:gd name="T36" fmla="*/ 2147483647 w 107"/>
              <a:gd name="T37" fmla="*/ 0 h 79"/>
              <a:gd name="T38" fmla="*/ 2147483647 w 107"/>
              <a:gd name="T39" fmla="*/ 2147483647 h 79"/>
              <a:gd name="T40" fmla="*/ 2147483647 w 107"/>
              <a:gd name="T41" fmla="*/ 2147483647 h 79"/>
              <a:gd name="T42" fmla="*/ 2147483647 w 107"/>
              <a:gd name="T43" fmla="*/ 2147483647 h 79"/>
              <a:gd name="T44" fmla="*/ 2147483647 w 107"/>
              <a:gd name="T45" fmla="*/ 2147483647 h 79"/>
              <a:gd name="T46" fmla="*/ 2147483647 w 107"/>
              <a:gd name="T47" fmla="*/ 2147483647 h 79"/>
              <a:gd name="T48" fmla="*/ 2147483647 w 107"/>
              <a:gd name="T49" fmla="*/ 2147483647 h 79"/>
              <a:gd name="T50" fmla="*/ 2147483647 w 107"/>
              <a:gd name="T51" fmla="*/ 2147483647 h 79"/>
              <a:gd name="T52" fmla="*/ 2147483647 w 107"/>
              <a:gd name="T53" fmla="*/ 2147483647 h 79"/>
              <a:gd name="T54" fmla="*/ 2147483647 w 107"/>
              <a:gd name="T55" fmla="*/ 2147483647 h 79"/>
              <a:gd name="T56" fmla="*/ 2147483647 w 107"/>
              <a:gd name="T57" fmla="*/ 0 h 7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7" h="79">
                <a:moveTo>
                  <a:pt x="53" y="53"/>
                </a:moveTo>
                <a:cubicBezTo>
                  <a:pt x="50" y="53"/>
                  <a:pt x="46" y="55"/>
                  <a:pt x="44" y="57"/>
                </a:cubicBezTo>
                <a:cubicBezTo>
                  <a:pt x="39" y="62"/>
                  <a:pt x="39" y="70"/>
                  <a:pt x="44" y="75"/>
                </a:cubicBezTo>
                <a:cubicBezTo>
                  <a:pt x="46" y="77"/>
                  <a:pt x="50" y="79"/>
                  <a:pt x="53" y="79"/>
                </a:cubicBezTo>
                <a:cubicBezTo>
                  <a:pt x="56" y="79"/>
                  <a:pt x="59" y="77"/>
                  <a:pt x="62" y="75"/>
                </a:cubicBezTo>
                <a:cubicBezTo>
                  <a:pt x="67" y="70"/>
                  <a:pt x="67" y="62"/>
                  <a:pt x="62" y="57"/>
                </a:cubicBezTo>
                <a:cubicBezTo>
                  <a:pt x="59" y="55"/>
                  <a:pt x="56" y="53"/>
                  <a:pt x="53" y="53"/>
                </a:cubicBezTo>
                <a:moveTo>
                  <a:pt x="53" y="28"/>
                </a:moveTo>
                <a:cubicBezTo>
                  <a:pt x="42" y="28"/>
                  <a:pt x="31" y="32"/>
                  <a:pt x="22" y="41"/>
                </a:cubicBezTo>
                <a:cubicBezTo>
                  <a:pt x="19" y="44"/>
                  <a:pt x="19" y="48"/>
                  <a:pt x="22" y="51"/>
                </a:cubicBezTo>
                <a:cubicBezTo>
                  <a:pt x="24" y="53"/>
                  <a:pt x="25" y="53"/>
                  <a:pt x="27" y="53"/>
                </a:cubicBezTo>
                <a:cubicBezTo>
                  <a:pt x="29" y="53"/>
                  <a:pt x="31" y="53"/>
                  <a:pt x="32" y="51"/>
                </a:cubicBezTo>
                <a:cubicBezTo>
                  <a:pt x="38" y="45"/>
                  <a:pt x="46" y="43"/>
                  <a:pt x="53" y="43"/>
                </a:cubicBezTo>
                <a:cubicBezTo>
                  <a:pt x="61" y="43"/>
                  <a:pt x="68" y="45"/>
                  <a:pt x="74" y="51"/>
                </a:cubicBezTo>
                <a:cubicBezTo>
                  <a:pt x="76" y="53"/>
                  <a:pt x="77" y="53"/>
                  <a:pt x="79" y="53"/>
                </a:cubicBezTo>
                <a:cubicBezTo>
                  <a:pt x="81" y="53"/>
                  <a:pt x="83" y="53"/>
                  <a:pt x="84" y="51"/>
                </a:cubicBezTo>
                <a:cubicBezTo>
                  <a:pt x="87" y="48"/>
                  <a:pt x="87" y="44"/>
                  <a:pt x="84" y="41"/>
                </a:cubicBezTo>
                <a:cubicBezTo>
                  <a:pt x="76" y="32"/>
                  <a:pt x="65" y="28"/>
                  <a:pt x="53" y="28"/>
                </a:cubicBezTo>
                <a:moveTo>
                  <a:pt x="53" y="0"/>
                </a:moveTo>
                <a:cubicBezTo>
                  <a:pt x="35" y="0"/>
                  <a:pt x="16" y="7"/>
                  <a:pt x="2" y="22"/>
                </a:cubicBezTo>
                <a:cubicBezTo>
                  <a:pt x="0" y="24"/>
                  <a:pt x="0" y="28"/>
                  <a:pt x="2" y="31"/>
                </a:cubicBezTo>
                <a:cubicBezTo>
                  <a:pt x="3" y="32"/>
                  <a:pt x="5" y="33"/>
                  <a:pt x="7" y="33"/>
                </a:cubicBezTo>
                <a:cubicBezTo>
                  <a:pt x="9" y="33"/>
                  <a:pt x="10" y="32"/>
                  <a:pt x="12" y="31"/>
                </a:cubicBezTo>
                <a:cubicBezTo>
                  <a:pt x="23" y="20"/>
                  <a:pt x="38" y="14"/>
                  <a:pt x="53" y="14"/>
                </a:cubicBezTo>
                <a:cubicBezTo>
                  <a:pt x="68" y="14"/>
                  <a:pt x="83" y="20"/>
                  <a:pt x="95" y="31"/>
                </a:cubicBezTo>
                <a:cubicBezTo>
                  <a:pt x="96" y="32"/>
                  <a:pt x="98" y="33"/>
                  <a:pt x="100" y="33"/>
                </a:cubicBezTo>
                <a:cubicBezTo>
                  <a:pt x="101" y="33"/>
                  <a:pt x="103" y="32"/>
                  <a:pt x="104" y="31"/>
                </a:cubicBezTo>
                <a:cubicBezTo>
                  <a:pt x="107" y="28"/>
                  <a:pt x="107" y="24"/>
                  <a:pt x="104" y="22"/>
                </a:cubicBezTo>
                <a:cubicBezTo>
                  <a:pt x="90" y="7"/>
                  <a:pt x="72" y="0"/>
                  <a:pt x="53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42" name="Freeform 11"/>
          <p:cNvSpPr>
            <a:spLocks noEditPoints="1"/>
          </p:cNvSpPr>
          <p:nvPr/>
        </p:nvSpPr>
        <p:spPr bwMode="auto">
          <a:xfrm>
            <a:off x="5014913" y="3240088"/>
            <a:ext cx="323850" cy="327025"/>
          </a:xfrm>
          <a:custGeom>
            <a:avLst/>
            <a:gdLst>
              <a:gd name="T0" fmla="*/ 2147483647 w 105"/>
              <a:gd name="T1" fmla="*/ 2147483647 h 106"/>
              <a:gd name="T2" fmla="*/ 2147483647 w 105"/>
              <a:gd name="T3" fmla="*/ 2147483647 h 106"/>
              <a:gd name="T4" fmla="*/ 2147483647 w 105"/>
              <a:gd name="T5" fmla="*/ 2147483647 h 106"/>
              <a:gd name="T6" fmla="*/ 2147483647 w 105"/>
              <a:gd name="T7" fmla="*/ 2147483647 h 106"/>
              <a:gd name="T8" fmla="*/ 2147483647 w 105"/>
              <a:gd name="T9" fmla="*/ 2147483647 h 106"/>
              <a:gd name="T10" fmla="*/ 2147483647 w 105"/>
              <a:gd name="T11" fmla="*/ 2147483647 h 106"/>
              <a:gd name="T12" fmla="*/ 2147483647 w 105"/>
              <a:gd name="T13" fmla="*/ 2147483647 h 106"/>
              <a:gd name="T14" fmla="*/ 2147483647 w 105"/>
              <a:gd name="T15" fmla="*/ 2147483647 h 106"/>
              <a:gd name="T16" fmla="*/ 2147483647 w 105"/>
              <a:gd name="T17" fmla="*/ 2147483647 h 106"/>
              <a:gd name="T18" fmla="*/ 2147483647 w 105"/>
              <a:gd name="T19" fmla="*/ 2147483647 h 106"/>
              <a:gd name="T20" fmla="*/ 2147483647 w 105"/>
              <a:gd name="T21" fmla="*/ 2147483647 h 106"/>
              <a:gd name="T22" fmla="*/ 2147483647 w 105"/>
              <a:gd name="T23" fmla="*/ 2147483647 h 106"/>
              <a:gd name="T24" fmla="*/ 2147483647 w 105"/>
              <a:gd name="T25" fmla="*/ 2147483647 h 106"/>
              <a:gd name="T26" fmla="*/ 2147483647 w 105"/>
              <a:gd name="T27" fmla="*/ 2147483647 h 106"/>
              <a:gd name="T28" fmla="*/ 2147483647 w 105"/>
              <a:gd name="T29" fmla="*/ 2147483647 h 106"/>
              <a:gd name="T30" fmla="*/ 2147483647 w 105"/>
              <a:gd name="T31" fmla="*/ 2147483647 h 106"/>
              <a:gd name="T32" fmla="*/ 2147483647 w 105"/>
              <a:gd name="T33" fmla="*/ 2147483647 h 106"/>
              <a:gd name="T34" fmla="*/ 2147483647 w 105"/>
              <a:gd name="T35" fmla="*/ 2147483647 h 106"/>
              <a:gd name="T36" fmla="*/ 2147483647 w 105"/>
              <a:gd name="T37" fmla="*/ 2147483647 h 106"/>
              <a:gd name="T38" fmla="*/ 2147483647 w 105"/>
              <a:gd name="T39" fmla="*/ 2147483647 h 106"/>
              <a:gd name="T40" fmla="*/ 2147483647 w 105"/>
              <a:gd name="T41" fmla="*/ 2147483647 h 106"/>
              <a:gd name="T42" fmla="*/ 2147483647 w 105"/>
              <a:gd name="T43" fmla="*/ 2147483647 h 106"/>
              <a:gd name="T44" fmla="*/ 2147483647 w 105"/>
              <a:gd name="T45" fmla="*/ 2147483647 h 106"/>
              <a:gd name="T46" fmla="*/ 2147483647 w 105"/>
              <a:gd name="T47" fmla="*/ 2147483647 h 106"/>
              <a:gd name="T48" fmla="*/ 2147483647 w 105"/>
              <a:gd name="T49" fmla="*/ 2147483647 h 106"/>
              <a:gd name="T50" fmla="*/ 2147483647 w 105"/>
              <a:gd name="T51" fmla="*/ 2147483647 h 106"/>
              <a:gd name="T52" fmla="*/ 2147483647 w 105"/>
              <a:gd name="T53" fmla="*/ 2147483647 h 106"/>
              <a:gd name="T54" fmla="*/ 2147483647 w 105"/>
              <a:gd name="T55" fmla="*/ 2147483647 h 106"/>
              <a:gd name="T56" fmla="*/ 2147483647 w 105"/>
              <a:gd name="T57" fmla="*/ 2147483647 h 106"/>
              <a:gd name="T58" fmla="*/ 2147483647 w 105"/>
              <a:gd name="T59" fmla="*/ 2147483647 h 106"/>
              <a:gd name="T60" fmla="*/ 2147483647 w 105"/>
              <a:gd name="T61" fmla="*/ 2147483647 h 106"/>
              <a:gd name="T62" fmla="*/ 2147483647 w 105"/>
              <a:gd name="T63" fmla="*/ 2147483647 h 106"/>
              <a:gd name="T64" fmla="*/ 2147483647 w 105"/>
              <a:gd name="T65" fmla="*/ 2147483647 h 106"/>
              <a:gd name="T66" fmla="*/ 2147483647 w 105"/>
              <a:gd name="T67" fmla="*/ 2147483647 h 106"/>
              <a:gd name="T68" fmla="*/ 2147483647 w 105"/>
              <a:gd name="T69" fmla="*/ 2147483647 h 106"/>
              <a:gd name="T70" fmla="*/ 2147483647 w 105"/>
              <a:gd name="T71" fmla="*/ 2147483647 h 106"/>
              <a:gd name="T72" fmla="*/ 2147483647 w 105"/>
              <a:gd name="T73" fmla="*/ 2147483647 h 106"/>
              <a:gd name="T74" fmla="*/ 2147483647 w 105"/>
              <a:gd name="T75" fmla="*/ 2147483647 h 106"/>
              <a:gd name="T76" fmla="*/ 2147483647 w 105"/>
              <a:gd name="T77" fmla="*/ 2147483647 h 106"/>
              <a:gd name="T78" fmla="*/ 2147483647 w 105"/>
              <a:gd name="T79" fmla="*/ 2147483647 h 106"/>
              <a:gd name="T80" fmla="*/ 2147483647 w 105"/>
              <a:gd name="T81" fmla="*/ 2147483647 h 106"/>
              <a:gd name="T82" fmla="*/ 2147483647 w 105"/>
              <a:gd name="T83" fmla="*/ 2147483647 h 106"/>
              <a:gd name="T84" fmla="*/ 2147483647 w 105"/>
              <a:gd name="T85" fmla="*/ 2147483647 h 106"/>
              <a:gd name="T86" fmla="*/ 2147483647 w 105"/>
              <a:gd name="T87" fmla="*/ 2147483647 h 106"/>
              <a:gd name="T88" fmla="*/ 2147483647 w 105"/>
              <a:gd name="T89" fmla="*/ 2147483647 h 106"/>
              <a:gd name="T90" fmla="*/ 2147483647 w 105"/>
              <a:gd name="T91" fmla="*/ 2147483647 h 106"/>
              <a:gd name="T92" fmla="*/ 2147483647 w 105"/>
              <a:gd name="T93" fmla="*/ 2147483647 h 106"/>
              <a:gd name="T94" fmla="*/ 2147483647 w 105"/>
              <a:gd name="T95" fmla="*/ 2147483647 h 106"/>
              <a:gd name="T96" fmla="*/ 2147483647 w 105"/>
              <a:gd name="T97" fmla="*/ 2147483647 h 106"/>
              <a:gd name="T98" fmla="*/ 2147483647 w 105"/>
              <a:gd name="T99" fmla="*/ 2147483647 h 106"/>
              <a:gd name="T100" fmla="*/ 2147483647 w 105"/>
              <a:gd name="T101" fmla="*/ 2147483647 h 106"/>
              <a:gd name="T102" fmla="*/ 2147483647 w 105"/>
              <a:gd name="T103" fmla="*/ 0 h 106"/>
              <a:gd name="T104" fmla="*/ 0 w 105"/>
              <a:gd name="T105" fmla="*/ 2147483647 h 106"/>
              <a:gd name="T106" fmla="*/ 2147483647 w 105"/>
              <a:gd name="T107" fmla="*/ 2147483647 h 106"/>
              <a:gd name="T108" fmla="*/ 2147483647 w 105"/>
              <a:gd name="T109" fmla="*/ 2147483647 h 106"/>
              <a:gd name="T110" fmla="*/ 2147483647 w 105"/>
              <a:gd name="T111" fmla="*/ 0 h 10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05" h="106">
                <a:moveTo>
                  <a:pt x="29" y="71"/>
                </a:moveTo>
                <a:cubicBezTo>
                  <a:pt x="26" y="71"/>
                  <a:pt x="37" y="82"/>
                  <a:pt x="43" y="84"/>
                </a:cubicBezTo>
                <a:cubicBezTo>
                  <a:pt x="46" y="85"/>
                  <a:pt x="47" y="85"/>
                  <a:pt x="48" y="85"/>
                </a:cubicBezTo>
                <a:cubicBezTo>
                  <a:pt x="49" y="85"/>
                  <a:pt x="49" y="84"/>
                  <a:pt x="50" y="82"/>
                </a:cubicBezTo>
                <a:cubicBezTo>
                  <a:pt x="53" y="79"/>
                  <a:pt x="49" y="77"/>
                  <a:pt x="46" y="75"/>
                </a:cubicBezTo>
                <a:cubicBezTo>
                  <a:pt x="45" y="74"/>
                  <a:pt x="44" y="74"/>
                  <a:pt x="43" y="74"/>
                </a:cubicBezTo>
                <a:cubicBezTo>
                  <a:pt x="41" y="74"/>
                  <a:pt x="39" y="75"/>
                  <a:pt x="37" y="75"/>
                </a:cubicBezTo>
                <a:cubicBezTo>
                  <a:pt x="37" y="75"/>
                  <a:pt x="33" y="72"/>
                  <a:pt x="29" y="71"/>
                </a:cubicBezTo>
                <a:cubicBezTo>
                  <a:pt x="29" y="71"/>
                  <a:pt x="29" y="71"/>
                  <a:pt x="29" y="71"/>
                </a:cubicBezTo>
                <a:moveTo>
                  <a:pt x="51" y="29"/>
                </a:moveTo>
                <a:cubicBezTo>
                  <a:pt x="50" y="29"/>
                  <a:pt x="50" y="29"/>
                  <a:pt x="49" y="30"/>
                </a:cubicBezTo>
                <a:cubicBezTo>
                  <a:pt x="47" y="34"/>
                  <a:pt x="38" y="44"/>
                  <a:pt x="41" y="48"/>
                </a:cubicBezTo>
                <a:cubicBezTo>
                  <a:pt x="43" y="49"/>
                  <a:pt x="46" y="51"/>
                  <a:pt x="48" y="52"/>
                </a:cubicBezTo>
                <a:cubicBezTo>
                  <a:pt x="47" y="54"/>
                  <a:pt x="46" y="58"/>
                  <a:pt x="49" y="60"/>
                </a:cubicBezTo>
                <a:cubicBezTo>
                  <a:pt x="52" y="64"/>
                  <a:pt x="55" y="64"/>
                  <a:pt x="56" y="69"/>
                </a:cubicBezTo>
                <a:cubicBezTo>
                  <a:pt x="56" y="74"/>
                  <a:pt x="57" y="78"/>
                  <a:pt x="59" y="80"/>
                </a:cubicBezTo>
                <a:cubicBezTo>
                  <a:pt x="61" y="83"/>
                  <a:pt x="65" y="83"/>
                  <a:pt x="65" y="83"/>
                </a:cubicBezTo>
                <a:cubicBezTo>
                  <a:pt x="65" y="83"/>
                  <a:pt x="69" y="80"/>
                  <a:pt x="71" y="78"/>
                </a:cubicBezTo>
                <a:cubicBezTo>
                  <a:pt x="72" y="75"/>
                  <a:pt x="71" y="74"/>
                  <a:pt x="72" y="70"/>
                </a:cubicBezTo>
                <a:cubicBezTo>
                  <a:pt x="74" y="65"/>
                  <a:pt x="75" y="67"/>
                  <a:pt x="79" y="61"/>
                </a:cubicBezTo>
                <a:cubicBezTo>
                  <a:pt x="82" y="55"/>
                  <a:pt x="84" y="57"/>
                  <a:pt x="85" y="50"/>
                </a:cubicBezTo>
                <a:cubicBezTo>
                  <a:pt x="86" y="44"/>
                  <a:pt x="84" y="41"/>
                  <a:pt x="81" y="39"/>
                </a:cubicBezTo>
                <a:cubicBezTo>
                  <a:pt x="79" y="37"/>
                  <a:pt x="82" y="33"/>
                  <a:pt x="79" y="31"/>
                </a:cubicBezTo>
                <a:cubicBezTo>
                  <a:pt x="77" y="30"/>
                  <a:pt x="74" y="29"/>
                  <a:pt x="71" y="29"/>
                </a:cubicBezTo>
                <a:cubicBezTo>
                  <a:pt x="68" y="29"/>
                  <a:pt x="65" y="30"/>
                  <a:pt x="64" y="33"/>
                </a:cubicBezTo>
                <a:cubicBezTo>
                  <a:pt x="64" y="36"/>
                  <a:pt x="63" y="39"/>
                  <a:pt x="60" y="39"/>
                </a:cubicBezTo>
                <a:cubicBezTo>
                  <a:pt x="60" y="39"/>
                  <a:pt x="59" y="39"/>
                  <a:pt x="58" y="38"/>
                </a:cubicBezTo>
                <a:cubicBezTo>
                  <a:pt x="55" y="36"/>
                  <a:pt x="53" y="29"/>
                  <a:pt x="51" y="29"/>
                </a:cubicBezTo>
                <a:moveTo>
                  <a:pt x="42" y="20"/>
                </a:moveTo>
                <a:cubicBezTo>
                  <a:pt x="40" y="20"/>
                  <a:pt x="36" y="22"/>
                  <a:pt x="33" y="23"/>
                </a:cubicBezTo>
                <a:cubicBezTo>
                  <a:pt x="30" y="25"/>
                  <a:pt x="26" y="29"/>
                  <a:pt x="26" y="34"/>
                </a:cubicBezTo>
                <a:cubicBezTo>
                  <a:pt x="27" y="38"/>
                  <a:pt x="24" y="42"/>
                  <a:pt x="21" y="42"/>
                </a:cubicBezTo>
                <a:cubicBezTo>
                  <a:pt x="18" y="42"/>
                  <a:pt x="17" y="46"/>
                  <a:pt x="17" y="46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67"/>
                  <a:pt x="18" y="69"/>
                </a:cubicBezTo>
                <a:cubicBezTo>
                  <a:pt x="18" y="69"/>
                  <a:pt x="20" y="69"/>
                  <a:pt x="22" y="69"/>
                </a:cubicBezTo>
                <a:cubicBezTo>
                  <a:pt x="25" y="69"/>
                  <a:pt x="28" y="69"/>
                  <a:pt x="26" y="65"/>
                </a:cubicBezTo>
                <a:cubicBezTo>
                  <a:pt x="24" y="60"/>
                  <a:pt x="18" y="58"/>
                  <a:pt x="22" y="55"/>
                </a:cubicBezTo>
                <a:cubicBezTo>
                  <a:pt x="26" y="51"/>
                  <a:pt x="28" y="50"/>
                  <a:pt x="28" y="47"/>
                </a:cubicBezTo>
                <a:cubicBezTo>
                  <a:pt x="28" y="43"/>
                  <a:pt x="26" y="40"/>
                  <a:pt x="30" y="39"/>
                </a:cubicBezTo>
                <a:cubicBezTo>
                  <a:pt x="33" y="38"/>
                  <a:pt x="35" y="38"/>
                  <a:pt x="35" y="34"/>
                </a:cubicBezTo>
                <a:cubicBezTo>
                  <a:pt x="35" y="29"/>
                  <a:pt x="36" y="25"/>
                  <a:pt x="38" y="25"/>
                </a:cubicBezTo>
                <a:cubicBezTo>
                  <a:pt x="38" y="25"/>
                  <a:pt x="39" y="25"/>
                  <a:pt x="39" y="25"/>
                </a:cubicBezTo>
                <a:cubicBezTo>
                  <a:pt x="40" y="25"/>
                  <a:pt x="41" y="26"/>
                  <a:pt x="42" y="26"/>
                </a:cubicBezTo>
                <a:cubicBezTo>
                  <a:pt x="43" y="26"/>
                  <a:pt x="44" y="25"/>
                  <a:pt x="44" y="22"/>
                </a:cubicBezTo>
                <a:cubicBezTo>
                  <a:pt x="44" y="20"/>
                  <a:pt x="43" y="20"/>
                  <a:pt x="42" y="20"/>
                </a:cubicBezTo>
                <a:moveTo>
                  <a:pt x="52" y="94"/>
                </a:moveTo>
                <a:cubicBezTo>
                  <a:pt x="30" y="94"/>
                  <a:pt x="12" y="76"/>
                  <a:pt x="12" y="53"/>
                </a:cubicBezTo>
                <a:cubicBezTo>
                  <a:pt x="12" y="30"/>
                  <a:pt x="30" y="12"/>
                  <a:pt x="52" y="12"/>
                </a:cubicBezTo>
                <a:cubicBezTo>
                  <a:pt x="75" y="12"/>
                  <a:pt x="93" y="30"/>
                  <a:pt x="93" y="53"/>
                </a:cubicBezTo>
                <a:cubicBezTo>
                  <a:pt x="93" y="76"/>
                  <a:pt x="75" y="94"/>
                  <a:pt x="52" y="94"/>
                </a:cubicBezTo>
                <a:moveTo>
                  <a:pt x="52" y="0"/>
                </a:moveTo>
                <a:cubicBezTo>
                  <a:pt x="23" y="0"/>
                  <a:pt x="0" y="24"/>
                  <a:pt x="0" y="53"/>
                </a:cubicBezTo>
                <a:cubicBezTo>
                  <a:pt x="0" y="82"/>
                  <a:pt x="23" y="106"/>
                  <a:pt x="52" y="106"/>
                </a:cubicBezTo>
                <a:cubicBezTo>
                  <a:pt x="82" y="106"/>
                  <a:pt x="105" y="82"/>
                  <a:pt x="105" y="53"/>
                </a:cubicBezTo>
                <a:cubicBezTo>
                  <a:pt x="105" y="24"/>
                  <a:pt x="82" y="0"/>
                  <a:pt x="52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43" name="Freeform 12"/>
          <p:cNvSpPr>
            <a:spLocks noEditPoints="1"/>
          </p:cNvSpPr>
          <p:nvPr/>
        </p:nvSpPr>
        <p:spPr bwMode="auto">
          <a:xfrm>
            <a:off x="6389688" y="3243263"/>
            <a:ext cx="336550" cy="320675"/>
          </a:xfrm>
          <a:custGeom>
            <a:avLst/>
            <a:gdLst>
              <a:gd name="T0" fmla="*/ 2147483647 w 109"/>
              <a:gd name="T1" fmla="*/ 2147483647 h 104"/>
              <a:gd name="T2" fmla="*/ 2147483647 w 109"/>
              <a:gd name="T3" fmla="*/ 2147483647 h 104"/>
              <a:gd name="T4" fmla="*/ 2147483647 w 109"/>
              <a:gd name="T5" fmla="*/ 2147483647 h 104"/>
              <a:gd name="T6" fmla="*/ 2147483647 w 109"/>
              <a:gd name="T7" fmla="*/ 2147483647 h 104"/>
              <a:gd name="T8" fmla="*/ 2147483647 w 109"/>
              <a:gd name="T9" fmla="*/ 2147483647 h 104"/>
              <a:gd name="T10" fmla="*/ 2147483647 w 109"/>
              <a:gd name="T11" fmla="*/ 2147483647 h 104"/>
              <a:gd name="T12" fmla="*/ 2147483647 w 109"/>
              <a:gd name="T13" fmla="*/ 2147483647 h 104"/>
              <a:gd name="T14" fmla="*/ 2147483647 w 109"/>
              <a:gd name="T15" fmla="*/ 2147483647 h 104"/>
              <a:gd name="T16" fmla="*/ 2147483647 w 109"/>
              <a:gd name="T17" fmla="*/ 2147483647 h 104"/>
              <a:gd name="T18" fmla="*/ 2147483647 w 109"/>
              <a:gd name="T19" fmla="*/ 2147483647 h 104"/>
              <a:gd name="T20" fmla="*/ 2147483647 w 109"/>
              <a:gd name="T21" fmla="*/ 2147483647 h 104"/>
              <a:gd name="T22" fmla="*/ 2147483647 w 109"/>
              <a:gd name="T23" fmla="*/ 2147483647 h 104"/>
              <a:gd name="T24" fmla="*/ 2147483647 w 109"/>
              <a:gd name="T25" fmla="*/ 2147483647 h 104"/>
              <a:gd name="T26" fmla="*/ 2147483647 w 109"/>
              <a:gd name="T27" fmla="*/ 2147483647 h 104"/>
              <a:gd name="T28" fmla="*/ 2147483647 w 109"/>
              <a:gd name="T29" fmla="*/ 2147483647 h 104"/>
              <a:gd name="T30" fmla="*/ 2147483647 w 109"/>
              <a:gd name="T31" fmla="*/ 2147483647 h 104"/>
              <a:gd name="T32" fmla="*/ 2147483647 w 109"/>
              <a:gd name="T33" fmla="*/ 2147483647 h 104"/>
              <a:gd name="T34" fmla="*/ 2147483647 w 109"/>
              <a:gd name="T35" fmla="*/ 2147483647 h 104"/>
              <a:gd name="T36" fmla="*/ 2147483647 w 109"/>
              <a:gd name="T37" fmla="*/ 2147483647 h 104"/>
              <a:gd name="T38" fmla="*/ 2147483647 w 109"/>
              <a:gd name="T39" fmla="*/ 2147483647 h 104"/>
              <a:gd name="T40" fmla="*/ 2147483647 w 109"/>
              <a:gd name="T41" fmla="*/ 0 h 104"/>
              <a:gd name="T42" fmla="*/ 2147483647 w 109"/>
              <a:gd name="T43" fmla="*/ 0 h 104"/>
              <a:gd name="T44" fmla="*/ 2147483647 w 109"/>
              <a:gd name="T45" fmla="*/ 2147483647 h 104"/>
              <a:gd name="T46" fmla="*/ 2147483647 w 109"/>
              <a:gd name="T47" fmla="*/ 2147483647 h 104"/>
              <a:gd name="T48" fmla="*/ 2147483647 w 109"/>
              <a:gd name="T49" fmla="*/ 2147483647 h 104"/>
              <a:gd name="T50" fmla="*/ 0 w 109"/>
              <a:gd name="T51" fmla="*/ 2147483647 h 104"/>
              <a:gd name="T52" fmla="*/ 0 w 109"/>
              <a:gd name="T53" fmla="*/ 2147483647 h 104"/>
              <a:gd name="T54" fmla="*/ 2147483647 w 109"/>
              <a:gd name="T55" fmla="*/ 2147483647 h 104"/>
              <a:gd name="T56" fmla="*/ 2147483647 w 109"/>
              <a:gd name="T57" fmla="*/ 2147483647 h 104"/>
              <a:gd name="T58" fmla="*/ 2147483647 w 109"/>
              <a:gd name="T59" fmla="*/ 2147483647 h 104"/>
              <a:gd name="T60" fmla="*/ 2147483647 w 109"/>
              <a:gd name="T61" fmla="*/ 2147483647 h 104"/>
              <a:gd name="T62" fmla="*/ 2147483647 w 109"/>
              <a:gd name="T63" fmla="*/ 2147483647 h 104"/>
              <a:gd name="T64" fmla="*/ 2147483647 w 109"/>
              <a:gd name="T65" fmla="*/ 2147483647 h 104"/>
              <a:gd name="T66" fmla="*/ 2147483647 w 109"/>
              <a:gd name="T67" fmla="*/ 2147483647 h 104"/>
              <a:gd name="T68" fmla="*/ 2147483647 w 109"/>
              <a:gd name="T69" fmla="*/ 2147483647 h 104"/>
              <a:gd name="T70" fmla="*/ 2147483647 w 109"/>
              <a:gd name="T71" fmla="*/ 2147483647 h 104"/>
              <a:gd name="T72" fmla="*/ 2147483647 w 109"/>
              <a:gd name="T73" fmla="*/ 2147483647 h 104"/>
              <a:gd name="T74" fmla="*/ 2147483647 w 109"/>
              <a:gd name="T75" fmla="*/ 2147483647 h 104"/>
              <a:gd name="T76" fmla="*/ 2147483647 w 109"/>
              <a:gd name="T77" fmla="*/ 2147483647 h 104"/>
              <a:gd name="T78" fmla="*/ 2147483647 w 109"/>
              <a:gd name="T79" fmla="*/ 2147483647 h 104"/>
              <a:gd name="T80" fmla="*/ 2147483647 w 109"/>
              <a:gd name="T81" fmla="*/ 2147483647 h 104"/>
              <a:gd name="T82" fmla="*/ 2147483647 w 109"/>
              <a:gd name="T83" fmla="*/ 2147483647 h 104"/>
              <a:gd name="T84" fmla="*/ 2147483647 w 109"/>
              <a:gd name="T85" fmla="*/ 2147483647 h 104"/>
              <a:gd name="T86" fmla="*/ 2147483647 w 109"/>
              <a:gd name="T87" fmla="*/ 2147483647 h 104"/>
              <a:gd name="T88" fmla="*/ 2147483647 w 109"/>
              <a:gd name="T89" fmla="*/ 0 h 10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09" h="104">
                <a:moveTo>
                  <a:pt x="14" y="76"/>
                </a:moveTo>
                <a:cubicBezTo>
                  <a:pt x="12" y="76"/>
                  <a:pt x="10" y="74"/>
                  <a:pt x="10" y="73"/>
                </a:cubicBezTo>
                <a:cubicBezTo>
                  <a:pt x="10" y="31"/>
                  <a:pt x="10" y="31"/>
                  <a:pt x="10" y="31"/>
                </a:cubicBezTo>
                <a:cubicBezTo>
                  <a:pt x="10" y="30"/>
                  <a:pt x="12" y="28"/>
                  <a:pt x="14" y="28"/>
                </a:cubicBezTo>
                <a:cubicBezTo>
                  <a:pt x="77" y="28"/>
                  <a:pt x="77" y="28"/>
                  <a:pt x="77" y="28"/>
                </a:cubicBezTo>
                <a:cubicBezTo>
                  <a:pt x="80" y="28"/>
                  <a:pt x="82" y="30"/>
                  <a:pt x="82" y="31"/>
                </a:cubicBezTo>
                <a:cubicBezTo>
                  <a:pt x="82" y="73"/>
                  <a:pt x="82" y="73"/>
                  <a:pt x="82" y="73"/>
                </a:cubicBezTo>
                <a:cubicBezTo>
                  <a:pt x="82" y="74"/>
                  <a:pt x="80" y="76"/>
                  <a:pt x="77" y="76"/>
                </a:cubicBezTo>
                <a:cubicBezTo>
                  <a:pt x="14" y="76"/>
                  <a:pt x="14" y="76"/>
                  <a:pt x="14" y="76"/>
                </a:cubicBezTo>
                <a:moveTo>
                  <a:pt x="28" y="18"/>
                </a:moveTo>
                <a:cubicBezTo>
                  <a:pt x="28" y="14"/>
                  <a:pt x="28" y="14"/>
                  <a:pt x="28" y="14"/>
                </a:cubicBezTo>
                <a:cubicBezTo>
                  <a:pt x="28" y="12"/>
                  <a:pt x="29" y="10"/>
                  <a:pt x="32" y="10"/>
                </a:cubicBezTo>
                <a:cubicBezTo>
                  <a:pt x="95" y="10"/>
                  <a:pt x="95" y="10"/>
                  <a:pt x="95" y="10"/>
                </a:cubicBezTo>
                <a:cubicBezTo>
                  <a:pt x="98" y="10"/>
                  <a:pt x="99" y="12"/>
                  <a:pt x="99" y="14"/>
                </a:cubicBezTo>
                <a:cubicBezTo>
                  <a:pt x="99" y="55"/>
                  <a:pt x="99" y="55"/>
                  <a:pt x="99" y="55"/>
                </a:cubicBezTo>
                <a:cubicBezTo>
                  <a:pt x="99" y="56"/>
                  <a:pt x="98" y="58"/>
                  <a:pt x="95" y="58"/>
                </a:cubicBezTo>
                <a:cubicBezTo>
                  <a:pt x="92" y="58"/>
                  <a:pt x="92" y="58"/>
                  <a:pt x="92" y="58"/>
                </a:cubicBezTo>
                <a:cubicBezTo>
                  <a:pt x="92" y="31"/>
                  <a:pt x="92" y="31"/>
                  <a:pt x="92" y="31"/>
                </a:cubicBezTo>
                <a:cubicBezTo>
                  <a:pt x="92" y="23"/>
                  <a:pt x="85" y="18"/>
                  <a:pt x="77" y="18"/>
                </a:cubicBezTo>
                <a:cubicBezTo>
                  <a:pt x="28" y="18"/>
                  <a:pt x="28" y="18"/>
                  <a:pt x="28" y="18"/>
                </a:cubicBezTo>
                <a:moveTo>
                  <a:pt x="95" y="0"/>
                </a:moveTo>
                <a:cubicBezTo>
                  <a:pt x="32" y="0"/>
                  <a:pt x="32" y="0"/>
                  <a:pt x="32" y="0"/>
                </a:cubicBezTo>
                <a:cubicBezTo>
                  <a:pt x="24" y="0"/>
                  <a:pt x="18" y="6"/>
                  <a:pt x="18" y="14"/>
                </a:cubicBezTo>
                <a:cubicBezTo>
                  <a:pt x="18" y="18"/>
                  <a:pt x="18" y="18"/>
                  <a:pt x="18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7" y="18"/>
                  <a:pt x="0" y="23"/>
                  <a:pt x="0" y="31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81"/>
                  <a:pt x="7" y="86"/>
                  <a:pt x="14" y="86"/>
                </a:cubicBezTo>
                <a:cubicBezTo>
                  <a:pt x="39" y="86"/>
                  <a:pt x="39" y="86"/>
                  <a:pt x="39" y="86"/>
                </a:cubicBezTo>
                <a:cubicBezTo>
                  <a:pt x="39" y="93"/>
                  <a:pt x="39" y="93"/>
                  <a:pt x="39" y="93"/>
                </a:cubicBezTo>
                <a:cubicBezTo>
                  <a:pt x="26" y="93"/>
                  <a:pt x="26" y="93"/>
                  <a:pt x="26" y="93"/>
                </a:cubicBezTo>
                <a:cubicBezTo>
                  <a:pt x="23" y="93"/>
                  <a:pt x="21" y="95"/>
                  <a:pt x="21" y="98"/>
                </a:cubicBezTo>
                <a:cubicBezTo>
                  <a:pt x="21" y="101"/>
                  <a:pt x="23" y="104"/>
                  <a:pt x="26" y="104"/>
                </a:cubicBezTo>
                <a:cubicBezTo>
                  <a:pt x="66" y="104"/>
                  <a:pt x="66" y="104"/>
                  <a:pt x="66" y="104"/>
                </a:cubicBezTo>
                <a:cubicBezTo>
                  <a:pt x="68" y="104"/>
                  <a:pt x="71" y="101"/>
                  <a:pt x="71" y="98"/>
                </a:cubicBezTo>
                <a:cubicBezTo>
                  <a:pt x="71" y="95"/>
                  <a:pt x="68" y="93"/>
                  <a:pt x="66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86"/>
                  <a:pt x="53" y="86"/>
                  <a:pt x="53" y="86"/>
                </a:cubicBezTo>
                <a:cubicBezTo>
                  <a:pt x="77" y="86"/>
                  <a:pt x="77" y="86"/>
                  <a:pt x="77" y="86"/>
                </a:cubicBezTo>
                <a:cubicBezTo>
                  <a:pt x="85" y="86"/>
                  <a:pt x="92" y="81"/>
                  <a:pt x="92" y="73"/>
                </a:cubicBezTo>
                <a:cubicBezTo>
                  <a:pt x="92" y="68"/>
                  <a:pt x="92" y="68"/>
                  <a:pt x="92" y="68"/>
                </a:cubicBezTo>
                <a:cubicBezTo>
                  <a:pt x="95" y="68"/>
                  <a:pt x="95" y="68"/>
                  <a:pt x="95" y="68"/>
                </a:cubicBezTo>
                <a:cubicBezTo>
                  <a:pt x="103" y="68"/>
                  <a:pt x="109" y="63"/>
                  <a:pt x="109" y="55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9" y="6"/>
                  <a:pt x="103" y="0"/>
                  <a:pt x="95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44" name="Freeform 21"/>
          <p:cNvSpPr>
            <a:spLocks noEditPoints="1"/>
          </p:cNvSpPr>
          <p:nvPr/>
        </p:nvSpPr>
        <p:spPr bwMode="auto">
          <a:xfrm>
            <a:off x="7086600" y="3228975"/>
            <a:ext cx="280988" cy="350838"/>
          </a:xfrm>
          <a:custGeom>
            <a:avLst/>
            <a:gdLst>
              <a:gd name="T0" fmla="*/ 2147483647 w 91"/>
              <a:gd name="T1" fmla="*/ 2147483647 h 114"/>
              <a:gd name="T2" fmla="*/ 2147483647 w 91"/>
              <a:gd name="T3" fmla="*/ 2147483647 h 114"/>
              <a:gd name="T4" fmla="*/ 2147483647 w 91"/>
              <a:gd name="T5" fmla="*/ 2147483647 h 114"/>
              <a:gd name="T6" fmla="*/ 2147483647 w 91"/>
              <a:gd name="T7" fmla="*/ 2147483647 h 114"/>
              <a:gd name="T8" fmla="*/ 2147483647 w 91"/>
              <a:gd name="T9" fmla="*/ 2147483647 h 114"/>
              <a:gd name="T10" fmla="*/ 2147483647 w 91"/>
              <a:gd name="T11" fmla="*/ 2147483647 h 114"/>
              <a:gd name="T12" fmla="*/ 2147483647 w 91"/>
              <a:gd name="T13" fmla="*/ 2147483647 h 114"/>
              <a:gd name="T14" fmla="*/ 2147483647 w 91"/>
              <a:gd name="T15" fmla="*/ 2147483647 h 114"/>
              <a:gd name="T16" fmla="*/ 2147483647 w 91"/>
              <a:gd name="T17" fmla="*/ 2147483647 h 114"/>
              <a:gd name="T18" fmla="*/ 2147483647 w 91"/>
              <a:gd name="T19" fmla="*/ 2147483647 h 114"/>
              <a:gd name="T20" fmla="*/ 2147483647 w 91"/>
              <a:gd name="T21" fmla="*/ 2147483647 h 114"/>
              <a:gd name="T22" fmla="*/ 2147483647 w 91"/>
              <a:gd name="T23" fmla="*/ 2147483647 h 114"/>
              <a:gd name="T24" fmla="*/ 2147483647 w 91"/>
              <a:gd name="T25" fmla="*/ 2147483647 h 114"/>
              <a:gd name="T26" fmla="*/ 2147483647 w 91"/>
              <a:gd name="T27" fmla="*/ 0 h 114"/>
              <a:gd name="T28" fmla="*/ 2147483647 w 91"/>
              <a:gd name="T29" fmla="*/ 0 h 114"/>
              <a:gd name="T30" fmla="*/ 2147483647 w 91"/>
              <a:gd name="T31" fmla="*/ 0 h 114"/>
              <a:gd name="T32" fmla="*/ 2147483647 w 91"/>
              <a:gd name="T33" fmla="*/ 0 h 114"/>
              <a:gd name="T34" fmla="*/ 2147483647 w 91"/>
              <a:gd name="T35" fmla="*/ 2147483647 h 114"/>
              <a:gd name="T36" fmla="*/ 2147483647 w 91"/>
              <a:gd name="T37" fmla="*/ 2147483647 h 114"/>
              <a:gd name="T38" fmla="*/ 2147483647 w 91"/>
              <a:gd name="T39" fmla="*/ 2147483647 h 114"/>
              <a:gd name="T40" fmla="*/ 0 w 91"/>
              <a:gd name="T41" fmla="*/ 2147483647 h 114"/>
              <a:gd name="T42" fmla="*/ 2147483647 w 91"/>
              <a:gd name="T43" fmla="*/ 2147483647 h 114"/>
              <a:gd name="T44" fmla="*/ 2147483647 w 91"/>
              <a:gd name="T45" fmla="*/ 2147483647 h 114"/>
              <a:gd name="T46" fmla="*/ 2147483647 w 91"/>
              <a:gd name="T47" fmla="*/ 2147483647 h 114"/>
              <a:gd name="T48" fmla="*/ 2147483647 w 91"/>
              <a:gd name="T49" fmla="*/ 2147483647 h 114"/>
              <a:gd name="T50" fmla="*/ 2147483647 w 91"/>
              <a:gd name="T51" fmla="*/ 2147483647 h 114"/>
              <a:gd name="T52" fmla="*/ 2147483647 w 91"/>
              <a:gd name="T53" fmla="*/ 2147483647 h 114"/>
              <a:gd name="T54" fmla="*/ 2147483647 w 91"/>
              <a:gd name="T55" fmla="*/ 2147483647 h 114"/>
              <a:gd name="T56" fmla="*/ 2147483647 w 91"/>
              <a:gd name="T57" fmla="*/ 2147483647 h 114"/>
              <a:gd name="T58" fmla="*/ 2147483647 w 91"/>
              <a:gd name="T59" fmla="*/ 2147483647 h 114"/>
              <a:gd name="T60" fmla="*/ 2147483647 w 91"/>
              <a:gd name="T61" fmla="*/ 2147483647 h 114"/>
              <a:gd name="T62" fmla="*/ 2147483647 w 91"/>
              <a:gd name="T63" fmla="*/ 2147483647 h 114"/>
              <a:gd name="T64" fmla="*/ 2147483647 w 91"/>
              <a:gd name="T65" fmla="*/ 2147483647 h 114"/>
              <a:gd name="T66" fmla="*/ 2147483647 w 91"/>
              <a:gd name="T67" fmla="*/ 0 h 11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1" h="114">
                <a:moveTo>
                  <a:pt x="12" y="62"/>
                </a:moveTo>
                <a:cubicBezTo>
                  <a:pt x="8" y="43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26" y="24"/>
                  <a:pt x="33" y="16"/>
                  <a:pt x="37" y="12"/>
                </a:cubicBezTo>
                <a:cubicBezTo>
                  <a:pt x="38" y="11"/>
                  <a:pt x="39" y="10"/>
                  <a:pt x="39" y="9"/>
                </a:cubicBezTo>
                <a:cubicBezTo>
                  <a:pt x="42" y="8"/>
                  <a:pt x="44" y="8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62"/>
                  <a:pt x="45" y="62"/>
                  <a:pt x="45" y="62"/>
                </a:cubicBezTo>
                <a:cubicBezTo>
                  <a:pt x="79" y="62"/>
                  <a:pt x="79" y="62"/>
                  <a:pt x="79" y="62"/>
                </a:cubicBezTo>
                <a:cubicBezTo>
                  <a:pt x="74" y="83"/>
                  <a:pt x="65" y="105"/>
                  <a:pt x="45" y="106"/>
                </a:cubicBezTo>
                <a:cubicBezTo>
                  <a:pt x="45" y="106"/>
                  <a:pt x="45" y="106"/>
                  <a:pt x="45" y="106"/>
                </a:cubicBezTo>
                <a:cubicBezTo>
                  <a:pt x="45" y="62"/>
                  <a:pt x="45" y="62"/>
                  <a:pt x="45" y="62"/>
                </a:cubicBezTo>
                <a:cubicBezTo>
                  <a:pt x="12" y="62"/>
                  <a:pt x="12" y="62"/>
                  <a:pt x="12" y="62"/>
                </a:cubicBezTo>
                <a:moveTo>
                  <a:pt x="46" y="0"/>
                </a:moveTo>
                <a:cubicBezTo>
                  <a:pt x="46" y="0"/>
                  <a:pt x="46" y="0"/>
                  <a:pt x="45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3" y="0"/>
                  <a:pt x="39" y="0"/>
                  <a:pt x="35" y="3"/>
                </a:cubicBezTo>
                <a:cubicBezTo>
                  <a:pt x="30" y="7"/>
                  <a:pt x="26" y="17"/>
                  <a:pt x="7" y="17"/>
                </a:cubicBezTo>
                <a:cubicBezTo>
                  <a:pt x="7" y="17"/>
                  <a:pt x="6" y="17"/>
                  <a:pt x="6" y="17"/>
                </a:cubicBezTo>
                <a:cubicBezTo>
                  <a:pt x="6" y="17"/>
                  <a:pt x="0" y="17"/>
                  <a:pt x="0" y="25"/>
                </a:cubicBezTo>
                <a:cubicBezTo>
                  <a:pt x="0" y="25"/>
                  <a:pt x="0" y="43"/>
                  <a:pt x="4" y="62"/>
                </a:cubicBezTo>
                <a:cubicBezTo>
                  <a:pt x="9" y="86"/>
                  <a:pt x="20" y="112"/>
                  <a:pt x="45" y="114"/>
                </a:cubicBezTo>
                <a:cubicBezTo>
                  <a:pt x="45" y="114"/>
                  <a:pt x="45" y="114"/>
                  <a:pt x="45" y="114"/>
                </a:cubicBezTo>
                <a:cubicBezTo>
                  <a:pt x="45" y="114"/>
                  <a:pt x="45" y="114"/>
                  <a:pt x="45" y="114"/>
                </a:cubicBezTo>
                <a:cubicBezTo>
                  <a:pt x="45" y="114"/>
                  <a:pt x="45" y="114"/>
                  <a:pt x="45" y="114"/>
                </a:cubicBezTo>
                <a:cubicBezTo>
                  <a:pt x="46" y="114"/>
                  <a:pt x="46" y="114"/>
                  <a:pt x="46" y="114"/>
                </a:cubicBezTo>
                <a:cubicBezTo>
                  <a:pt x="46" y="114"/>
                  <a:pt x="46" y="114"/>
                  <a:pt x="46" y="114"/>
                </a:cubicBezTo>
                <a:cubicBezTo>
                  <a:pt x="71" y="112"/>
                  <a:pt x="82" y="86"/>
                  <a:pt x="87" y="62"/>
                </a:cubicBezTo>
                <a:cubicBezTo>
                  <a:pt x="91" y="43"/>
                  <a:pt x="91" y="25"/>
                  <a:pt x="91" y="25"/>
                </a:cubicBezTo>
                <a:cubicBezTo>
                  <a:pt x="91" y="17"/>
                  <a:pt x="85" y="17"/>
                  <a:pt x="85" y="17"/>
                </a:cubicBezTo>
                <a:cubicBezTo>
                  <a:pt x="85" y="17"/>
                  <a:pt x="84" y="17"/>
                  <a:pt x="84" y="17"/>
                </a:cubicBezTo>
                <a:cubicBezTo>
                  <a:pt x="65" y="17"/>
                  <a:pt x="61" y="7"/>
                  <a:pt x="56" y="3"/>
                </a:cubicBezTo>
                <a:cubicBezTo>
                  <a:pt x="52" y="0"/>
                  <a:pt x="48" y="0"/>
                  <a:pt x="46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45" name="Freeform 72"/>
          <p:cNvSpPr>
            <a:spLocks/>
          </p:cNvSpPr>
          <p:nvPr/>
        </p:nvSpPr>
        <p:spPr bwMode="auto">
          <a:xfrm>
            <a:off x="9693275" y="3267075"/>
            <a:ext cx="276225" cy="274638"/>
          </a:xfrm>
          <a:custGeom>
            <a:avLst/>
            <a:gdLst>
              <a:gd name="T0" fmla="*/ 2147483647 w 90"/>
              <a:gd name="T1" fmla="*/ 0 h 89"/>
              <a:gd name="T2" fmla="*/ 2147483647 w 90"/>
              <a:gd name="T3" fmla="*/ 2147483647 h 89"/>
              <a:gd name="T4" fmla="*/ 2147483647 w 90"/>
              <a:gd name="T5" fmla="*/ 2147483647 h 89"/>
              <a:gd name="T6" fmla="*/ 2147483647 w 90"/>
              <a:gd name="T7" fmla="*/ 2147483647 h 89"/>
              <a:gd name="T8" fmla="*/ 0 w 90"/>
              <a:gd name="T9" fmla="*/ 2147483647 h 89"/>
              <a:gd name="T10" fmla="*/ 2147483647 w 90"/>
              <a:gd name="T11" fmla="*/ 2147483647 h 89"/>
              <a:gd name="T12" fmla="*/ 2147483647 w 90"/>
              <a:gd name="T13" fmla="*/ 2147483647 h 89"/>
              <a:gd name="T14" fmla="*/ 2147483647 w 90"/>
              <a:gd name="T15" fmla="*/ 2147483647 h 89"/>
              <a:gd name="T16" fmla="*/ 2147483647 w 90"/>
              <a:gd name="T17" fmla="*/ 2147483647 h 89"/>
              <a:gd name="T18" fmla="*/ 2147483647 w 90"/>
              <a:gd name="T19" fmla="*/ 2147483647 h 89"/>
              <a:gd name="T20" fmla="*/ 2147483647 w 90"/>
              <a:gd name="T21" fmla="*/ 2147483647 h 89"/>
              <a:gd name="T22" fmla="*/ 2147483647 w 90"/>
              <a:gd name="T23" fmla="*/ 2147483647 h 89"/>
              <a:gd name="T24" fmla="*/ 2147483647 w 90"/>
              <a:gd name="T25" fmla="*/ 2147483647 h 89"/>
              <a:gd name="T26" fmla="*/ 2147483647 w 90"/>
              <a:gd name="T27" fmla="*/ 2147483647 h 89"/>
              <a:gd name="T28" fmla="*/ 2147483647 w 90"/>
              <a:gd name="T29" fmla="*/ 2147483647 h 89"/>
              <a:gd name="T30" fmla="*/ 2147483647 w 90"/>
              <a:gd name="T31" fmla="*/ 2147483647 h 89"/>
              <a:gd name="T32" fmla="*/ 2147483647 w 90"/>
              <a:gd name="T33" fmla="*/ 2147483647 h 89"/>
              <a:gd name="T34" fmla="*/ 2147483647 w 90"/>
              <a:gd name="T35" fmla="*/ 2147483647 h 89"/>
              <a:gd name="T36" fmla="*/ 2147483647 w 90"/>
              <a:gd name="T37" fmla="*/ 2147483647 h 89"/>
              <a:gd name="T38" fmla="*/ 2147483647 w 90"/>
              <a:gd name="T39" fmla="*/ 0 h 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0" h="89">
                <a:moveTo>
                  <a:pt x="45" y="0"/>
                </a:moveTo>
                <a:cubicBezTo>
                  <a:pt x="41" y="0"/>
                  <a:pt x="37" y="3"/>
                  <a:pt x="37" y="7"/>
                </a:cubicBezTo>
                <a:cubicBezTo>
                  <a:pt x="37" y="37"/>
                  <a:pt x="37" y="37"/>
                  <a:pt x="37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4" y="37"/>
                  <a:pt x="0" y="40"/>
                  <a:pt x="0" y="44"/>
                </a:cubicBezTo>
                <a:cubicBezTo>
                  <a:pt x="0" y="47"/>
                  <a:pt x="1" y="49"/>
                  <a:pt x="3" y="50"/>
                </a:cubicBezTo>
                <a:cubicBezTo>
                  <a:pt x="4" y="51"/>
                  <a:pt x="6" y="52"/>
                  <a:pt x="8" y="52"/>
                </a:cubicBezTo>
                <a:cubicBezTo>
                  <a:pt x="37" y="52"/>
                  <a:pt x="37" y="52"/>
                  <a:pt x="37" y="52"/>
                </a:cubicBezTo>
                <a:cubicBezTo>
                  <a:pt x="37" y="81"/>
                  <a:pt x="37" y="81"/>
                  <a:pt x="37" y="81"/>
                </a:cubicBezTo>
                <a:cubicBezTo>
                  <a:pt x="37" y="83"/>
                  <a:pt x="38" y="85"/>
                  <a:pt x="39" y="87"/>
                </a:cubicBezTo>
                <a:cubicBezTo>
                  <a:pt x="41" y="88"/>
                  <a:pt x="43" y="89"/>
                  <a:pt x="45" y="89"/>
                </a:cubicBezTo>
                <a:cubicBezTo>
                  <a:pt x="49" y="89"/>
                  <a:pt x="53" y="86"/>
                  <a:pt x="53" y="81"/>
                </a:cubicBezTo>
                <a:cubicBezTo>
                  <a:pt x="53" y="52"/>
                  <a:pt x="53" y="52"/>
                  <a:pt x="53" y="52"/>
                </a:cubicBezTo>
                <a:cubicBezTo>
                  <a:pt x="82" y="52"/>
                  <a:pt x="82" y="52"/>
                  <a:pt x="82" y="52"/>
                </a:cubicBezTo>
                <a:cubicBezTo>
                  <a:pt x="86" y="52"/>
                  <a:pt x="90" y="49"/>
                  <a:pt x="90" y="44"/>
                </a:cubicBezTo>
                <a:cubicBezTo>
                  <a:pt x="90" y="40"/>
                  <a:pt x="86" y="37"/>
                  <a:pt x="82" y="37"/>
                </a:cubicBezTo>
                <a:cubicBezTo>
                  <a:pt x="82" y="37"/>
                  <a:pt x="82" y="37"/>
                  <a:pt x="82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7"/>
                  <a:pt x="53" y="7"/>
                  <a:pt x="53" y="7"/>
                </a:cubicBezTo>
                <a:cubicBezTo>
                  <a:pt x="53" y="3"/>
                  <a:pt x="49" y="0"/>
                  <a:pt x="45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46" name="Freeform 73"/>
          <p:cNvSpPr>
            <a:spLocks noEditPoints="1"/>
          </p:cNvSpPr>
          <p:nvPr/>
        </p:nvSpPr>
        <p:spPr bwMode="auto">
          <a:xfrm>
            <a:off x="7727950" y="3225800"/>
            <a:ext cx="292100" cy="357188"/>
          </a:xfrm>
          <a:custGeom>
            <a:avLst/>
            <a:gdLst>
              <a:gd name="T0" fmla="*/ 2147483647 w 95"/>
              <a:gd name="T1" fmla="*/ 2147483647 h 116"/>
              <a:gd name="T2" fmla="*/ 2147483647 w 95"/>
              <a:gd name="T3" fmla="*/ 2147483647 h 116"/>
              <a:gd name="T4" fmla="*/ 2147483647 w 95"/>
              <a:gd name="T5" fmla="*/ 2147483647 h 116"/>
              <a:gd name="T6" fmla="*/ 2147483647 w 95"/>
              <a:gd name="T7" fmla="*/ 2147483647 h 116"/>
              <a:gd name="T8" fmla="*/ 2147483647 w 95"/>
              <a:gd name="T9" fmla="*/ 2147483647 h 116"/>
              <a:gd name="T10" fmla="*/ 2147483647 w 95"/>
              <a:gd name="T11" fmla="*/ 2147483647 h 116"/>
              <a:gd name="T12" fmla="*/ 2147483647 w 95"/>
              <a:gd name="T13" fmla="*/ 2147483647 h 116"/>
              <a:gd name="T14" fmla="*/ 2147483647 w 95"/>
              <a:gd name="T15" fmla="*/ 2147483647 h 116"/>
              <a:gd name="T16" fmla="*/ 2147483647 w 95"/>
              <a:gd name="T17" fmla="*/ 2147483647 h 116"/>
              <a:gd name="T18" fmla="*/ 2147483647 w 95"/>
              <a:gd name="T19" fmla="*/ 2147483647 h 116"/>
              <a:gd name="T20" fmla="*/ 2147483647 w 95"/>
              <a:gd name="T21" fmla="*/ 2147483647 h 116"/>
              <a:gd name="T22" fmla="*/ 2147483647 w 95"/>
              <a:gd name="T23" fmla="*/ 2147483647 h 116"/>
              <a:gd name="T24" fmla="*/ 2147483647 w 95"/>
              <a:gd name="T25" fmla="*/ 2147483647 h 116"/>
              <a:gd name="T26" fmla="*/ 2147483647 w 95"/>
              <a:gd name="T27" fmla="*/ 2147483647 h 116"/>
              <a:gd name="T28" fmla="*/ 2147483647 w 95"/>
              <a:gd name="T29" fmla="*/ 2147483647 h 116"/>
              <a:gd name="T30" fmla="*/ 2147483647 w 95"/>
              <a:gd name="T31" fmla="*/ 2147483647 h 116"/>
              <a:gd name="T32" fmla="*/ 2147483647 w 95"/>
              <a:gd name="T33" fmla="*/ 2147483647 h 116"/>
              <a:gd name="T34" fmla="*/ 2147483647 w 95"/>
              <a:gd name="T35" fmla="*/ 2147483647 h 116"/>
              <a:gd name="T36" fmla="*/ 2147483647 w 95"/>
              <a:gd name="T37" fmla="*/ 2147483647 h 116"/>
              <a:gd name="T38" fmla="*/ 2147483647 w 95"/>
              <a:gd name="T39" fmla="*/ 2147483647 h 116"/>
              <a:gd name="T40" fmla="*/ 2147483647 w 95"/>
              <a:gd name="T41" fmla="*/ 2147483647 h 116"/>
              <a:gd name="T42" fmla="*/ 2147483647 w 95"/>
              <a:gd name="T43" fmla="*/ 2147483647 h 116"/>
              <a:gd name="T44" fmla="*/ 2147483647 w 95"/>
              <a:gd name="T45" fmla="*/ 2147483647 h 116"/>
              <a:gd name="T46" fmla="*/ 2147483647 w 95"/>
              <a:gd name="T47" fmla="*/ 2147483647 h 116"/>
              <a:gd name="T48" fmla="*/ 2147483647 w 95"/>
              <a:gd name="T49" fmla="*/ 2147483647 h 116"/>
              <a:gd name="T50" fmla="*/ 2147483647 w 95"/>
              <a:gd name="T51" fmla="*/ 2147483647 h 116"/>
              <a:gd name="T52" fmla="*/ 2147483647 w 95"/>
              <a:gd name="T53" fmla="*/ 2147483647 h 116"/>
              <a:gd name="T54" fmla="*/ 2147483647 w 95"/>
              <a:gd name="T55" fmla="*/ 2147483647 h 116"/>
              <a:gd name="T56" fmla="*/ 2147483647 w 95"/>
              <a:gd name="T57" fmla="*/ 2147483647 h 116"/>
              <a:gd name="T58" fmla="*/ 2147483647 w 95"/>
              <a:gd name="T59" fmla="*/ 2147483647 h 116"/>
              <a:gd name="T60" fmla="*/ 2147483647 w 95"/>
              <a:gd name="T61" fmla="*/ 2147483647 h 116"/>
              <a:gd name="T62" fmla="*/ 2147483647 w 95"/>
              <a:gd name="T63" fmla="*/ 2147483647 h 116"/>
              <a:gd name="T64" fmla="*/ 2147483647 w 95"/>
              <a:gd name="T65" fmla="*/ 2147483647 h 116"/>
              <a:gd name="T66" fmla="*/ 2147483647 w 95"/>
              <a:gd name="T67" fmla="*/ 0 h 116"/>
              <a:gd name="T68" fmla="*/ 2147483647 w 95"/>
              <a:gd name="T69" fmla="*/ 2147483647 h 116"/>
              <a:gd name="T70" fmla="*/ 2147483647 w 95"/>
              <a:gd name="T71" fmla="*/ 2147483647 h 116"/>
              <a:gd name="T72" fmla="*/ 2147483647 w 95"/>
              <a:gd name="T73" fmla="*/ 2147483647 h 116"/>
              <a:gd name="T74" fmla="*/ 2147483647 w 95"/>
              <a:gd name="T75" fmla="*/ 2147483647 h 116"/>
              <a:gd name="T76" fmla="*/ 2147483647 w 95"/>
              <a:gd name="T77" fmla="*/ 2147483647 h 116"/>
              <a:gd name="T78" fmla="*/ 2147483647 w 95"/>
              <a:gd name="T79" fmla="*/ 2147483647 h 116"/>
              <a:gd name="T80" fmla="*/ 2147483647 w 95"/>
              <a:gd name="T81" fmla="*/ 2147483647 h 116"/>
              <a:gd name="T82" fmla="*/ 2147483647 w 95"/>
              <a:gd name="T83" fmla="*/ 2147483647 h 116"/>
              <a:gd name="T84" fmla="*/ 2147483647 w 95"/>
              <a:gd name="T85" fmla="*/ 0 h 116"/>
              <a:gd name="T86" fmla="*/ 2147483647 w 95"/>
              <a:gd name="T87" fmla="*/ 0 h 116"/>
              <a:gd name="T88" fmla="*/ 2147483647 w 95"/>
              <a:gd name="T89" fmla="*/ 2147483647 h 116"/>
              <a:gd name="T90" fmla="*/ 2147483647 w 95"/>
              <a:gd name="T91" fmla="*/ 2147483647 h 116"/>
              <a:gd name="T92" fmla="*/ 2147483647 w 95"/>
              <a:gd name="T93" fmla="*/ 2147483647 h 116"/>
              <a:gd name="T94" fmla="*/ 2147483647 w 95"/>
              <a:gd name="T95" fmla="*/ 2147483647 h 116"/>
              <a:gd name="T96" fmla="*/ 2147483647 w 95"/>
              <a:gd name="T97" fmla="*/ 2147483647 h 116"/>
              <a:gd name="T98" fmla="*/ 2147483647 w 95"/>
              <a:gd name="T99" fmla="*/ 2147483647 h 116"/>
              <a:gd name="T100" fmla="*/ 2147483647 w 95"/>
              <a:gd name="T101" fmla="*/ 2147483647 h 116"/>
              <a:gd name="T102" fmla="*/ 2147483647 w 95"/>
              <a:gd name="T103" fmla="*/ 2147483647 h 116"/>
              <a:gd name="T104" fmla="*/ 2147483647 w 95"/>
              <a:gd name="T105" fmla="*/ 0 h 11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5" h="116">
                <a:moveTo>
                  <a:pt x="48" y="26"/>
                </a:moveTo>
                <a:cubicBezTo>
                  <a:pt x="48" y="26"/>
                  <a:pt x="48" y="26"/>
                  <a:pt x="47" y="26"/>
                </a:cubicBezTo>
                <a:cubicBezTo>
                  <a:pt x="47" y="26"/>
                  <a:pt x="47" y="26"/>
                  <a:pt x="47" y="26"/>
                </a:cubicBezTo>
                <a:cubicBezTo>
                  <a:pt x="45" y="26"/>
                  <a:pt x="42" y="27"/>
                  <a:pt x="41" y="29"/>
                </a:cubicBezTo>
                <a:cubicBezTo>
                  <a:pt x="38" y="32"/>
                  <a:pt x="38" y="37"/>
                  <a:pt x="41" y="40"/>
                </a:cubicBezTo>
                <a:cubicBezTo>
                  <a:pt x="41" y="41"/>
                  <a:pt x="42" y="41"/>
                  <a:pt x="42" y="41"/>
                </a:cubicBezTo>
                <a:cubicBezTo>
                  <a:pt x="42" y="111"/>
                  <a:pt x="42" y="111"/>
                  <a:pt x="42" y="111"/>
                </a:cubicBezTo>
                <a:cubicBezTo>
                  <a:pt x="42" y="114"/>
                  <a:pt x="44" y="116"/>
                  <a:pt x="47" y="116"/>
                </a:cubicBezTo>
                <a:cubicBezTo>
                  <a:pt x="50" y="116"/>
                  <a:pt x="53" y="114"/>
                  <a:pt x="53" y="111"/>
                </a:cubicBezTo>
                <a:cubicBezTo>
                  <a:pt x="53" y="41"/>
                  <a:pt x="53" y="41"/>
                  <a:pt x="53" y="41"/>
                </a:cubicBezTo>
                <a:cubicBezTo>
                  <a:pt x="53" y="41"/>
                  <a:pt x="53" y="41"/>
                  <a:pt x="54" y="40"/>
                </a:cubicBezTo>
                <a:cubicBezTo>
                  <a:pt x="57" y="37"/>
                  <a:pt x="57" y="32"/>
                  <a:pt x="54" y="29"/>
                </a:cubicBezTo>
                <a:cubicBezTo>
                  <a:pt x="52" y="27"/>
                  <a:pt x="50" y="26"/>
                  <a:pt x="48" y="26"/>
                </a:cubicBezTo>
                <a:moveTo>
                  <a:pt x="35" y="13"/>
                </a:moveTo>
                <a:cubicBezTo>
                  <a:pt x="34" y="13"/>
                  <a:pt x="32" y="13"/>
                  <a:pt x="32" y="14"/>
                </a:cubicBezTo>
                <a:cubicBezTo>
                  <a:pt x="20" y="26"/>
                  <a:pt x="20" y="44"/>
                  <a:pt x="32" y="55"/>
                </a:cubicBezTo>
                <a:cubicBezTo>
                  <a:pt x="32" y="56"/>
                  <a:pt x="34" y="57"/>
                  <a:pt x="35" y="57"/>
                </a:cubicBezTo>
                <a:cubicBezTo>
                  <a:pt x="36" y="57"/>
                  <a:pt x="37" y="56"/>
                  <a:pt x="38" y="55"/>
                </a:cubicBezTo>
                <a:cubicBezTo>
                  <a:pt x="40" y="53"/>
                  <a:pt x="40" y="50"/>
                  <a:pt x="38" y="49"/>
                </a:cubicBezTo>
                <a:cubicBezTo>
                  <a:pt x="34" y="45"/>
                  <a:pt x="33" y="40"/>
                  <a:pt x="33" y="35"/>
                </a:cubicBezTo>
                <a:cubicBezTo>
                  <a:pt x="33" y="30"/>
                  <a:pt x="34" y="25"/>
                  <a:pt x="38" y="21"/>
                </a:cubicBezTo>
                <a:cubicBezTo>
                  <a:pt x="40" y="19"/>
                  <a:pt x="40" y="16"/>
                  <a:pt x="38" y="14"/>
                </a:cubicBezTo>
                <a:cubicBezTo>
                  <a:pt x="37" y="13"/>
                  <a:pt x="36" y="13"/>
                  <a:pt x="35" y="13"/>
                </a:cubicBezTo>
                <a:moveTo>
                  <a:pt x="60" y="13"/>
                </a:moveTo>
                <a:cubicBezTo>
                  <a:pt x="59" y="13"/>
                  <a:pt x="57" y="13"/>
                  <a:pt x="56" y="14"/>
                </a:cubicBezTo>
                <a:cubicBezTo>
                  <a:pt x="55" y="16"/>
                  <a:pt x="55" y="19"/>
                  <a:pt x="56" y="21"/>
                </a:cubicBezTo>
                <a:cubicBezTo>
                  <a:pt x="60" y="25"/>
                  <a:pt x="62" y="30"/>
                  <a:pt x="62" y="35"/>
                </a:cubicBezTo>
                <a:cubicBezTo>
                  <a:pt x="62" y="40"/>
                  <a:pt x="60" y="45"/>
                  <a:pt x="56" y="49"/>
                </a:cubicBezTo>
                <a:cubicBezTo>
                  <a:pt x="55" y="50"/>
                  <a:pt x="55" y="53"/>
                  <a:pt x="56" y="55"/>
                </a:cubicBezTo>
                <a:cubicBezTo>
                  <a:pt x="57" y="56"/>
                  <a:pt x="59" y="57"/>
                  <a:pt x="60" y="57"/>
                </a:cubicBezTo>
                <a:cubicBezTo>
                  <a:pt x="61" y="57"/>
                  <a:pt x="62" y="56"/>
                  <a:pt x="63" y="55"/>
                </a:cubicBezTo>
                <a:cubicBezTo>
                  <a:pt x="75" y="44"/>
                  <a:pt x="75" y="26"/>
                  <a:pt x="63" y="14"/>
                </a:cubicBezTo>
                <a:cubicBezTo>
                  <a:pt x="62" y="13"/>
                  <a:pt x="61" y="13"/>
                  <a:pt x="60" y="13"/>
                </a:cubicBezTo>
                <a:moveTo>
                  <a:pt x="22" y="0"/>
                </a:moveTo>
                <a:cubicBezTo>
                  <a:pt x="21" y="0"/>
                  <a:pt x="19" y="0"/>
                  <a:pt x="19" y="1"/>
                </a:cubicBezTo>
                <a:cubicBezTo>
                  <a:pt x="0" y="20"/>
                  <a:pt x="0" y="50"/>
                  <a:pt x="19" y="69"/>
                </a:cubicBezTo>
                <a:cubicBezTo>
                  <a:pt x="19" y="69"/>
                  <a:pt x="21" y="70"/>
                  <a:pt x="22" y="70"/>
                </a:cubicBezTo>
                <a:cubicBezTo>
                  <a:pt x="23" y="70"/>
                  <a:pt x="24" y="69"/>
                  <a:pt x="25" y="69"/>
                </a:cubicBezTo>
                <a:cubicBezTo>
                  <a:pt x="27" y="67"/>
                  <a:pt x="27" y="64"/>
                  <a:pt x="25" y="62"/>
                </a:cubicBezTo>
                <a:cubicBezTo>
                  <a:pt x="17" y="55"/>
                  <a:pt x="14" y="45"/>
                  <a:pt x="14" y="35"/>
                </a:cubicBezTo>
                <a:cubicBezTo>
                  <a:pt x="14" y="25"/>
                  <a:pt x="17" y="15"/>
                  <a:pt x="25" y="7"/>
                </a:cubicBezTo>
                <a:cubicBezTo>
                  <a:pt x="27" y="6"/>
                  <a:pt x="27" y="3"/>
                  <a:pt x="25" y="1"/>
                </a:cubicBezTo>
                <a:cubicBezTo>
                  <a:pt x="24" y="0"/>
                  <a:pt x="23" y="0"/>
                  <a:pt x="22" y="0"/>
                </a:cubicBezTo>
                <a:moveTo>
                  <a:pt x="73" y="0"/>
                </a:moveTo>
                <a:cubicBezTo>
                  <a:pt x="72" y="0"/>
                  <a:pt x="71" y="0"/>
                  <a:pt x="70" y="1"/>
                </a:cubicBezTo>
                <a:cubicBezTo>
                  <a:pt x="68" y="3"/>
                  <a:pt x="68" y="6"/>
                  <a:pt x="70" y="7"/>
                </a:cubicBezTo>
                <a:cubicBezTo>
                  <a:pt x="77" y="15"/>
                  <a:pt x="81" y="25"/>
                  <a:pt x="81" y="35"/>
                </a:cubicBezTo>
                <a:cubicBezTo>
                  <a:pt x="81" y="45"/>
                  <a:pt x="77" y="55"/>
                  <a:pt x="70" y="62"/>
                </a:cubicBezTo>
                <a:cubicBezTo>
                  <a:pt x="68" y="64"/>
                  <a:pt x="68" y="67"/>
                  <a:pt x="70" y="69"/>
                </a:cubicBezTo>
                <a:cubicBezTo>
                  <a:pt x="71" y="69"/>
                  <a:pt x="72" y="70"/>
                  <a:pt x="73" y="70"/>
                </a:cubicBezTo>
                <a:cubicBezTo>
                  <a:pt x="74" y="70"/>
                  <a:pt x="75" y="69"/>
                  <a:pt x="76" y="69"/>
                </a:cubicBezTo>
                <a:cubicBezTo>
                  <a:pt x="95" y="50"/>
                  <a:pt x="95" y="20"/>
                  <a:pt x="76" y="1"/>
                </a:cubicBezTo>
                <a:cubicBezTo>
                  <a:pt x="75" y="0"/>
                  <a:pt x="74" y="0"/>
                  <a:pt x="73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47" name="Freeform 74"/>
          <p:cNvSpPr>
            <a:spLocks noEditPoints="1"/>
          </p:cNvSpPr>
          <p:nvPr/>
        </p:nvSpPr>
        <p:spPr bwMode="auto">
          <a:xfrm>
            <a:off x="8380413" y="3248025"/>
            <a:ext cx="304800" cy="311150"/>
          </a:xfrm>
          <a:custGeom>
            <a:avLst/>
            <a:gdLst>
              <a:gd name="T0" fmla="*/ 2147483647 w 99"/>
              <a:gd name="T1" fmla="*/ 2147483647 h 101"/>
              <a:gd name="T2" fmla="*/ 2147483647 w 99"/>
              <a:gd name="T3" fmla="*/ 2147483647 h 101"/>
              <a:gd name="T4" fmla="*/ 2147483647 w 99"/>
              <a:gd name="T5" fmla="*/ 2147483647 h 101"/>
              <a:gd name="T6" fmla="*/ 2147483647 w 99"/>
              <a:gd name="T7" fmla="*/ 2147483647 h 101"/>
              <a:gd name="T8" fmla="*/ 2147483647 w 99"/>
              <a:gd name="T9" fmla="*/ 2147483647 h 101"/>
              <a:gd name="T10" fmla="*/ 2147483647 w 99"/>
              <a:gd name="T11" fmla="*/ 2147483647 h 101"/>
              <a:gd name="T12" fmla="*/ 2147483647 w 99"/>
              <a:gd name="T13" fmla="*/ 2147483647 h 101"/>
              <a:gd name="T14" fmla="*/ 2147483647 w 99"/>
              <a:gd name="T15" fmla="*/ 2147483647 h 101"/>
              <a:gd name="T16" fmla="*/ 2147483647 w 99"/>
              <a:gd name="T17" fmla="*/ 2147483647 h 101"/>
              <a:gd name="T18" fmla="*/ 2147483647 w 99"/>
              <a:gd name="T19" fmla="*/ 2147483647 h 101"/>
              <a:gd name="T20" fmla="*/ 2147483647 w 99"/>
              <a:gd name="T21" fmla="*/ 2147483647 h 101"/>
              <a:gd name="T22" fmla="*/ 2147483647 w 99"/>
              <a:gd name="T23" fmla="*/ 2147483647 h 101"/>
              <a:gd name="T24" fmla="*/ 2147483647 w 99"/>
              <a:gd name="T25" fmla="*/ 2147483647 h 101"/>
              <a:gd name="T26" fmla="*/ 2147483647 w 99"/>
              <a:gd name="T27" fmla="*/ 2147483647 h 101"/>
              <a:gd name="T28" fmla="*/ 2147483647 w 99"/>
              <a:gd name="T29" fmla="*/ 2147483647 h 101"/>
              <a:gd name="T30" fmla="*/ 2147483647 w 99"/>
              <a:gd name="T31" fmla="*/ 2147483647 h 101"/>
              <a:gd name="T32" fmla="*/ 2147483647 w 99"/>
              <a:gd name="T33" fmla="*/ 2147483647 h 101"/>
              <a:gd name="T34" fmla="*/ 2147483647 w 99"/>
              <a:gd name="T35" fmla="*/ 2147483647 h 101"/>
              <a:gd name="T36" fmla="*/ 2147483647 w 99"/>
              <a:gd name="T37" fmla="*/ 2147483647 h 101"/>
              <a:gd name="T38" fmla="*/ 2147483647 w 99"/>
              <a:gd name="T39" fmla="*/ 2147483647 h 101"/>
              <a:gd name="T40" fmla="*/ 2147483647 w 99"/>
              <a:gd name="T41" fmla="*/ 2147483647 h 101"/>
              <a:gd name="T42" fmla="*/ 2147483647 w 99"/>
              <a:gd name="T43" fmla="*/ 2147483647 h 101"/>
              <a:gd name="T44" fmla="*/ 2147483647 w 99"/>
              <a:gd name="T45" fmla="*/ 2147483647 h 101"/>
              <a:gd name="T46" fmla="*/ 2147483647 w 99"/>
              <a:gd name="T47" fmla="*/ 2147483647 h 101"/>
              <a:gd name="T48" fmla="*/ 2147483647 w 99"/>
              <a:gd name="T49" fmla="*/ 2147483647 h 101"/>
              <a:gd name="T50" fmla="*/ 2147483647 w 99"/>
              <a:gd name="T51" fmla="*/ 2147483647 h 101"/>
              <a:gd name="T52" fmla="*/ 2147483647 w 99"/>
              <a:gd name="T53" fmla="*/ 2147483647 h 101"/>
              <a:gd name="T54" fmla="*/ 2147483647 w 99"/>
              <a:gd name="T55" fmla="*/ 2147483647 h 101"/>
              <a:gd name="T56" fmla="*/ 2147483647 w 99"/>
              <a:gd name="T57" fmla="*/ 2147483647 h 101"/>
              <a:gd name="T58" fmla="*/ 2147483647 w 99"/>
              <a:gd name="T59" fmla="*/ 2147483647 h 101"/>
              <a:gd name="T60" fmla="*/ 2147483647 w 99"/>
              <a:gd name="T61" fmla="*/ 0 h 101"/>
              <a:gd name="T62" fmla="*/ 2147483647 w 99"/>
              <a:gd name="T63" fmla="*/ 0 h 101"/>
              <a:gd name="T64" fmla="*/ 2147483647 w 99"/>
              <a:gd name="T65" fmla="*/ 2147483647 h 101"/>
              <a:gd name="T66" fmla="*/ 2147483647 w 99"/>
              <a:gd name="T67" fmla="*/ 2147483647 h 101"/>
              <a:gd name="T68" fmla="*/ 2147483647 w 99"/>
              <a:gd name="T69" fmla="*/ 2147483647 h 101"/>
              <a:gd name="T70" fmla="*/ 2147483647 w 99"/>
              <a:gd name="T71" fmla="*/ 2147483647 h 101"/>
              <a:gd name="T72" fmla="*/ 2147483647 w 99"/>
              <a:gd name="T73" fmla="*/ 2147483647 h 101"/>
              <a:gd name="T74" fmla="*/ 2147483647 w 99"/>
              <a:gd name="T75" fmla="*/ 2147483647 h 101"/>
              <a:gd name="T76" fmla="*/ 2147483647 w 99"/>
              <a:gd name="T77" fmla="*/ 2147483647 h 101"/>
              <a:gd name="T78" fmla="*/ 2147483647 w 99"/>
              <a:gd name="T79" fmla="*/ 2147483647 h 101"/>
              <a:gd name="T80" fmla="*/ 2147483647 w 99"/>
              <a:gd name="T81" fmla="*/ 2147483647 h 101"/>
              <a:gd name="T82" fmla="*/ 2147483647 w 99"/>
              <a:gd name="T83" fmla="*/ 2147483647 h 101"/>
              <a:gd name="T84" fmla="*/ 2147483647 w 99"/>
              <a:gd name="T85" fmla="*/ 2147483647 h 101"/>
              <a:gd name="T86" fmla="*/ 2147483647 w 99"/>
              <a:gd name="T87" fmla="*/ 2147483647 h 101"/>
              <a:gd name="T88" fmla="*/ 2147483647 w 99"/>
              <a:gd name="T89" fmla="*/ 2147483647 h 101"/>
              <a:gd name="T90" fmla="*/ 2147483647 w 99"/>
              <a:gd name="T91" fmla="*/ 2147483647 h 101"/>
              <a:gd name="T92" fmla="*/ 2147483647 w 99"/>
              <a:gd name="T93" fmla="*/ 2147483647 h 101"/>
              <a:gd name="T94" fmla="*/ 2147483647 w 99"/>
              <a:gd name="T95" fmla="*/ 2147483647 h 101"/>
              <a:gd name="T96" fmla="*/ 2147483647 w 99"/>
              <a:gd name="T97" fmla="*/ 2147483647 h 101"/>
              <a:gd name="T98" fmla="*/ 2147483647 w 99"/>
              <a:gd name="T99" fmla="*/ 2147483647 h 101"/>
              <a:gd name="T100" fmla="*/ 2147483647 w 99"/>
              <a:gd name="T101" fmla="*/ 0 h 101"/>
              <a:gd name="T102" fmla="*/ 2147483647 w 99"/>
              <a:gd name="T103" fmla="*/ 0 h 101"/>
              <a:gd name="T104" fmla="*/ 2147483647 w 99"/>
              <a:gd name="T105" fmla="*/ 0 h 10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101">
                <a:moveTo>
                  <a:pt x="68" y="21"/>
                </a:moveTo>
                <a:cubicBezTo>
                  <a:pt x="67" y="21"/>
                  <a:pt x="66" y="22"/>
                  <a:pt x="65" y="22"/>
                </a:cubicBezTo>
                <a:cubicBezTo>
                  <a:pt x="64" y="24"/>
                  <a:pt x="64" y="27"/>
                  <a:pt x="65" y="28"/>
                </a:cubicBezTo>
                <a:cubicBezTo>
                  <a:pt x="69" y="32"/>
                  <a:pt x="70" y="36"/>
                  <a:pt x="70" y="41"/>
                </a:cubicBezTo>
                <a:cubicBezTo>
                  <a:pt x="70" y="45"/>
                  <a:pt x="69" y="50"/>
                  <a:pt x="65" y="53"/>
                </a:cubicBezTo>
                <a:cubicBezTo>
                  <a:pt x="64" y="55"/>
                  <a:pt x="64" y="57"/>
                  <a:pt x="65" y="59"/>
                </a:cubicBezTo>
                <a:cubicBezTo>
                  <a:pt x="66" y="60"/>
                  <a:pt x="67" y="60"/>
                  <a:pt x="68" y="60"/>
                </a:cubicBezTo>
                <a:cubicBezTo>
                  <a:pt x="69" y="60"/>
                  <a:pt x="71" y="60"/>
                  <a:pt x="71" y="59"/>
                </a:cubicBezTo>
                <a:cubicBezTo>
                  <a:pt x="81" y="49"/>
                  <a:pt x="81" y="33"/>
                  <a:pt x="71" y="22"/>
                </a:cubicBezTo>
                <a:cubicBezTo>
                  <a:pt x="71" y="22"/>
                  <a:pt x="69" y="21"/>
                  <a:pt x="68" y="21"/>
                </a:cubicBezTo>
                <a:moveTo>
                  <a:pt x="80" y="10"/>
                </a:moveTo>
                <a:cubicBezTo>
                  <a:pt x="79" y="10"/>
                  <a:pt x="78" y="10"/>
                  <a:pt x="77" y="11"/>
                </a:cubicBezTo>
                <a:cubicBezTo>
                  <a:pt x="76" y="12"/>
                  <a:pt x="76" y="15"/>
                  <a:pt x="77" y="16"/>
                </a:cubicBezTo>
                <a:cubicBezTo>
                  <a:pt x="84" y="23"/>
                  <a:pt x="87" y="32"/>
                  <a:pt x="87" y="41"/>
                </a:cubicBezTo>
                <a:cubicBezTo>
                  <a:pt x="87" y="50"/>
                  <a:pt x="84" y="58"/>
                  <a:pt x="77" y="65"/>
                </a:cubicBezTo>
                <a:cubicBezTo>
                  <a:pt x="76" y="67"/>
                  <a:pt x="76" y="69"/>
                  <a:pt x="77" y="71"/>
                </a:cubicBezTo>
                <a:cubicBezTo>
                  <a:pt x="78" y="71"/>
                  <a:pt x="79" y="72"/>
                  <a:pt x="80" y="72"/>
                </a:cubicBezTo>
                <a:cubicBezTo>
                  <a:pt x="81" y="72"/>
                  <a:pt x="82" y="71"/>
                  <a:pt x="83" y="71"/>
                </a:cubicBezTo>
                <a:cubicBezTo>
                  <a:pt x="99" y="54"/>
                  <a:pt x="99" y="27"/>
                  <a:pt x="83" y="11"/>
                </a:cubicBezTo>
                <a:cubicBezTo>
                  <a:pt x="82" y="10"/>
                  <a:pt x="81" y="10"/>
                  <a:pt x="80" y="10"/>
                </a:cubicBezTo>
                <a:moveTo>
                  <a:pt x="11" y="32"/>
                </a:moveTo>
                <a:cubicBezTo>
                  <a:pt x="10" y="32"/>
                  <a:pt x="9" y="31"/>
                  <a:pt x="9" y="30"/>
                </a:cubicBezTo>
                <a:cubicBezTo>
                  <a:pt x="9" y="23"/>
                  <a:pt x="12" y="16"/>
                  <a:pt x="17" y="11"/>
                </a:cubicBezTo>
                <a:cubicBezTo>
                  <a:pt x="18" y="11"/>
                  <a:pt x="18" y="10"/>
                  <a:pt x="19" y="10"/>
                </a:cubicBezTo>
                <a:cubicBezTo>
                  <a:pt x="19" y="10"/>
                  <a:pt x="19" y="10"/>
                  <a:pt x="20" y="11"/>
                </a:cubicBezTo>
                <a:cubicBezTo>
                  <a:pt x="21" y="11"/>
                  <a:pt x="21" y="13"/>
                  <a:pt x="20" y="13"/>
                </a:cubicBezTo>
                <a:cubicBezTo>
                  <a:pt x="16" y="18"/>
                  <a:pt x="13" y="24"/>
                  <a:pt x="13" y="30"/>
                </a:cubicBezTo>
                <a:cubicBezTo>
                  <a:pt x="13" y="30"/>
                  <a:pt x="13" y="30"/>
                  <a:pt x="13" y="30"/>
                </a:cubicBezTo>
                <a:cubicBezTo>
                  <a:pt x="13" y="31"/>
                  <a:pt x="12" y="32"/>
                  <a:pt x="11" y="32"/>
                </a:cubicBezTo>
                <a:cubicBezTo>
                  <a:pt x="11" y="32"/>
                  <a:pt x="11" y="32"/>
                  <a:pt x="11" y="32"/>
                </a:cubicBezTo>
                <a:moveTo>
                  <a:pt x="24" y="0"/>
                </a:moveTo>
                <a:cubicBezTo>
                  <a:pt x="23" y="0"/>
                  <a:pt x="23" y="0"/>
                  <a:pt x="22" y="0"/>
                </a:cubicBezTo>
                <a:cubicBezTo>
                  <a:pt x="6" y="10"/>
                  <a:pt x="0" y="30"/>
                  <a:pt x="8" y="45"/>
                </a:cubicBezTo>
                <a:cubicBezTo>
                  <a:pt x="33" y="87"/>
                  <a:pt x="33" y="87"/>
                  <a:pt x="33" y="87"/>
                </a:cubicBezTo>
                <a:cubicBezTo>
                  <a:pt x="37" y="93"/>
                  <a:pt x="43" y="98"/>
                  <a:pt x="51" y="100"/>
                </a:cubicBezTo>
                <a:cubicBezTo>
                  <a:pt x="54" y="101"/>
                  <a:pt x="57" y="101"/>
                  <a:pt x="60" y="101"/>
                </a:cubicBezTo>
                <a:cubicBezTo>
                  <a:pt x="66" y="101"/>
                  <a:pt x="73" y="99"/>
                  <a:pt x="78" y="96"/>
                </a:cubicBezTo>
                <a:cubicBezTo>
                  <a:pt x="79" y="96"/>
                  <a:pt x="80" y="95"/>
                  <a:pt x="80" y="94"/>
                </a:cubicBezTo>
                <a:cubicBezTo>
                  <a:pt x="80" y="93"/>
                  <a:pt x="80" y="92"/>
                  <a:pt x="79" y="92"/>
                </a:cubicBezTo>
                <a:cubicBezTo>
                  <a:pt x="61" y="73"/>
                  <a:pt x="61" y="73"/>
                  <a:pt x="61" y="73"/>
                </a:cubicBezTo>
                <a:cubicBezTo>
                  <a:pt x="61" y="73"/>
                  <a:pt x="60" y="73"/>
                  <a:pt x="60" y="73"/>
                </a:cubicBezTo>
                <a:cubicBezTo>
                  <a:pt x="60" y="73"/>
                  <a:pt x="59" y="73"/>
                  <a:pt x="59" y="73"/>
                </a:cubicBezTo>
                <a:cubicBezTo>
                  <a:pt x="59" y="73"/>
                  <a:pt x="59" y="73"/>
                  <a:pt x="58" y="73"/>
                </a:cubicBezTo>
                <a:cubicBezTo>
                  <a:pt x="56" y="74"/>
                  <a:pt x="53" y="74"/>
                  <a:pt x="51" y="74"/>
                </a:cubicBezTo>
                <a:cubicBezTo>
                  <a:pt x="49" y="74"/>
                  <a:pt x="48" y="74"/>
                  <a:pt x="46" y="73"/>
                </a:cubicBezTo>
                <a:cubicBezTo>
                  <a:pt x="45" y="73"/>
                  <a:pt x="42" y="72"/>
                  <a:pt x="40" y="69"/>
                </a:cubicBezTo>
                <a:cubicBezTo>
                  <a:pt x="27" y="46"/>
                  <a:pt x="27" y="46"/>
                  <a:pt x="27" y="46"/>
                </a:cubicBezTo>
                <a:cubicBezTo>
                  <a:pt x="24" y="42"/>
                  <a:pt x="27" y="35"/>
                  <a:pt x="33" y="29"/>
                </a:cubicBezTo>
                <a:cubicBezTo>
                  <a:pt x="33" y="29"/>
                  <a:pt x="34" y="28"/>
                  <a:pt x="33" y="27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1"/>
                  <a:pt x="26" y="0"/>
                  <a:pt x="2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4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48" name="Freeform 75"/>
          <p:cNvSpPr>
            <a:spLocks noEditPoints="1"/>
          </p:cNvSpPr>
          <p:nvPr/>
        </p:nvSpPr>
        <p:spPr bwMode="auto">
          <a:xfrm>
            <a:off x="9045575" y="3254375"/>
            <a:ext cx="285750" cy="298450"/>
          </a:xfrm>
          <a:custGeom>
            <a:avLst/>
            <a:gdLst>
              <a:gd name="T0" fmla="*/ 2147483647 w 93"/>
              <a:gd name="T1" fmla="*/ 2147483647 h 97"/>
              <a:gd name="T2" fmla="*/ 2147483647 w 93"/>
              <a:gd name="T3" fmla="*/ 2147483647 h 97"/>
              <a:gd name="T4" fmla="*/ 2147483647 w 93"/>
              <a:gd name="T5" fmla="*/ 2147483647 h 97"/>
              <a:gd name="T6" fmla="*/ 2147483647 w 93"/>
              <a:gd name="T7" fmla="*/ 2147483647 h 97"/>
              <a:gd name="T8" fmla="*/ 2147483647 w 93"/>
              <a:gd name="T9" fmla="*/ 2147483647 h 97"/>
              <a:gd name="T10" fmla="*/ 2147483647 w 93"/>
              <a:gd name="T11" fmla="*/ 2147483647 h 97"/>
              <a:gd name="T12" fmla="*/ 2147483647 w 93"/>
              <a:gd name="T13" fmla="*/ 2147483647 h 97"/>
              <a:gd name="T14" fmla="*/ 2147483647 w 93"/>
              <a:gd name="T15" fmla="*/ 2147483647 h 97"/>
              <a:gd name="T16" fmla="*/ 2147483647 w 93"/>
              <a:gd name="T17" fmla="*/ 2147483647 h 97"/>
              <a:gd name="T18" fmla="*/ 2147483647 w 93"/>
              <a:gd name="T19" fmla="*/ 2147483647 h 97"/>
              <a:gd name="T20" fmla="*/ 2147483647 w 93"/>
              <a:gd name="T21" fmla="*/ 2147483647 h 97"/>
              <a:gd name="T22" fmla="*/ 2147483647 w 93"/>
              <a:gd name="T23" fmla="*/ 2147483647 h 97"/>
              <a:gd name="T24" fmla="*/ 2147483647 w 93"/>
              <a:gd name="T25" fmla="*/ 0 h 97"/>
              <a:gd name="T26" fmla="*/ 2147483647 w 93"/>
              <a:gd name="T27" fmla="*/ 2147483647 h 97"/>
              <a:gd name="T28" fmla="*/ 2147483647 w 93"/>
              <a:gd name="T29" fmla="*/ 2147483647 h 97"/>
              <a:gd name="T30" fmla="*/ 2147483647 w 93"/>
              <a:gd name="T31" fmla="*/ 2147483647 h 97"/>
              <a:gd name="T32" fmla="*/ 2147483647 w 93"/>
              <a:gd name="T33" fmla="*/ 2147483647 h 97"/>
              <a:gd name="T34" fmla="*/ 2147483647 w 93"/>
              <a:gd name="T35" fmla="*/ 2147483647 h 97"/>
              <a:gd name="T36" fmla="*/ 2147483647 w 93"/>
              <a:gd name="T37" fmla="*/ 2147483647 h 97"/>
              <a:gd name="T38" fmla="*/ 2147483647 w 93"/>
              <a:gd name="T39" fmla="*/ 2147483647 h 97"/>
              <a:gd name="T40" fmla="*/ 2147483647 w 93"/>
              <a:gd name="T41" fmla="*/ 2147483647 h 97"/>
              <a:gd name="T42" fmla="*/ 2147483647 w 93"/>
              <a:gd name="T43" fmla="*/ 2147483647 h 97"/>
              <a:gd name="T44" fmla="*/ 2147483647 w 93"/>
              <a:gd name="T45" fmla="*/ 2147483647 h 97"/>
              <a:gd name="T46" fmla="*/ 2147483647 w 93"/>
              <a:gd name="T47" fmla="*/ 2147483647 h 97"/>
              <a:gd name="T48" fmla="*/ 2147483647 w 93"/>
              <a:gd name="T49" fmla="*/ 2147483647 h 97"/>
              <a:gd name="T50" fmla="*/ 2147483647 w 93"/>
              <a:gd name="T51" fmla="*/ 2147483647 h 97"/>
              <a:gd name="T52" fmla="*/ 2147483647 w 93"/>
              <a:gd name="T53" fmla="*/ 2147483647 h 97"/>
              <a:gd name="T54" fmla="*/ 2147483647 w 93"/>
              <a:gd name="T55" fmla="*/ 2147483647 h 97"/>
              <a:gd name="T56" fmla="*/ 2147483647 w 93"/>
              <a:gd name="T57" fmla="*/ 2147483647 h 97"/>
              <a:gd name="T58" fmla="*/ 2147483647 w 93"/>
              <a:gd name="T59" fmla="*/ 2147483647 h 97"/>
              <a:gd name="T60" fmla="*/ 2147483647 w 93"/>
              <a:gd name="T61" fmla="*/ 2147483647 h 97"/>
              <a:gd name="T62" fmla="*/ 2147483647 w 93"/>
              <a:gd name="T63" fmla="*/ 2147483647 h 97"/>
              <a:gd name="T64" fmla="*/ 2147483647 w 93"/>
              <a:gd name="T65" fmla="*/ 2147483647 h 97"/>
              <a:gd name="T66" fmla="*/ 2147483647 w 93"/>
              <a:gd name="T67" fmla="*/ 2147483647 h 97"/>
              <a:gd name="T68" fmla="*/ 2147483647 w 93"/>
              <a:gd name="T69" fmla="*/ 2147483647 h 97"/>
              <a:gd name="T70" fmla="*/ 2147483647 w 93"/>
              <a:gd name="T71" fmla="*/ 2147483647 h 97"/>
              <a:gd name="T72" fmla="*/ 2147483647 w 93"/>
              <a:gd name="T73" fmla="*/ 2147483647 h 97"/>
              <a:gd name="T74" fmla="*/ 2147483647 w 93"/>
              <a:gd name="T75" fmla="*/ 2147483647 h 97"/>
              <a:gd name="T76" fmla="*/ 2147483647 w 93"/>
              <a:gd name="T77" fmla="*/ 2147483647 h 97"/>
              <a:gd name="T78" fmla="*/ 2147483647 w 93"/>
              <a:gd name="T79" fmla="*/ 2147483647 h 97"/>
              <a:gd name="T80" fmla="*/ 2147483647 w 93"/>
              <a:gd name="T81" fmla="*/ 2147483647 h 97"/>
              <a:gd name="T82" fmla="*/ 2147483647 w 93"/>
              <a:gd name="T83" fmla="*/ 2147483647 h 97"/>
              <a:gd name="T84" fmla="*/ 2147483647 w 93"/>
              <a:gd name="T85" fmla="*/ 2147483647 h 97"/>
              <a:gd name="T86" fmla="*/ 2147483647 w 93"/>
              <a:gd name="T87" fmla="*/ 2147483647 h 97"/>
              <a:gd name="T88" fmla="*/ 2147483647 w 93"/>
              <a:gd name="T89" fmla="*/ 2147483647 h 97"/>
              <a:gd name="T90" fmla="*/ 2147483647 w 93"/>
              <a:gd name="T91" fmla="*/ 2147483647 h 97"/>
              <a:gd name="T92" fmla="*/ 2147483647 w 93"/>
              <a:gd name="T93" fmla="*/ 0 h 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3" h="97">
                <a:moveTo>
                  <a:pt x="11" y="38"/>
                </a:moveTo>
                <a:cubicBezTo>
                  <a:pt x="10" y="38"/>
                  <a:pt x="9" y="37"/>
                  <a:pt x="9" y="36"/>
                </a:cubicBezTo>
                <a:cubicBezTo>
                  <a:pt x="9" y="35"/>
                  <a:pt x="9" y="33"/>
                  <a:pt x="9" y="30"/>
                </a:cubicBezTo>
                <a:cubicBezTo>
                  <a:pt x="9" y="26"/>
                  <a:pt x="10" y="20"/>
                  <a:pt x="12" y="16"/>
                </a:cubicBezTo>
                <a:cubicBezTo>
                  <a:pt x="13" y="15"/>
                  <a:pt x="13" y="15"/>
                  <a:pt x="14" y="15"/>
                </a:cubicBezTo>
                <a:cubicBezTo>
                  <a:pt x="14" y="15"/>
                  <a:pt x="15" y="15"/>
                  <a:pt x="15" y="15"/>
                </a:cubicBezTo>
                <a:cubicBezTo>
                  <a:pt x="16" y="16"/>
                  <a:pt x="16" y="17"/>
                  <a:pt x="16" y="18"/>
                </a:cubicBezTo>
                <a:cubicBezTo>
                  <a:pt x="13" y="22"/>
                  <a:pt x="12" y="26"/>
                  <a:pt x="12" y="30"/>
                </a:cubicBezTo>
                <a:cubicBezTo>
                  <a:pt x="12" y="32"/>
                  <a:pt x="13" y="34"/>
                  <a:pt x="13" y="36"/>
                </a:cubicBezTo>
                <a:cubicBezTo>
                  <a:pt x="13" y="36"/>
                  <a:pt x="13" y="36"/>
                  <a:pt x="13" y="36"/>
                </a:cubicBezTo>
                <a:cubicBezTo>
                  <a:pt x="13" y="37"/>
                  <a:pt x="12" y="38"/>
                  <a:pt x="11" y="38"/>
                </a:cubicBezTo>
                <a:cubicBezTo>
                  <a:pt x="11" y="38"/>
                  <a:pt x="11" y="38"/>
                  <a:pt x="11" y="38"/>
                </a:cubicBezTo>
                <a:moveTo>
                  <a:pt x="81" y="0"/>
                </a:moveTo>
                <a:cubicBezTo>
                  <a:pt x="80" y="0"/>
                  <a:pt x="79" y="0"/>
                  <a:pt x="78" y="1"/>
                </a:cubicBezTo>
                <a:cubicBezTo>
                  <a:pt x="35" y="53"/>
                  <a:pt x="35" y="53"/>
                  <a:pt x="35" y="53"/>
                </a:cubicBezTo>
                <a:cubicBezTo>
                  <a:pt x="31" y="48"/>
                  <a:pt x="31" y="48"/>
                  <a:pt x="31" y="48"/>
                </a:cubicBezTo>
                <a:cubicBezTo>
                  <a:pt x="27" y="44"/>
                  <a:pt x="27" y="37"/>
                  <a:pt x="32" y="30"/>
                </a:cubicBezTo>
                <a:cubicBezTo>
                  <a:pt x="32" y="29"/>
                  <a:pt x="32" y="28"/>
                  <a:pt x="32" y="27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4"/>
                  <a:pt x="18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6" y="4"/>
                  <a:pt x="15" y="4"/>
                  <a:pt x="15" y="4"/>
                </a:cubicBezTo>
                <a:cubicBezTo>
                  <a:pt x="1" y="18"/>
                  <a:pt x="0" y="38"/>
                  <a:pt x="12" y="51"/>
                </a:cubicBezTo>
                <a:cubicBezTo>
                  <a:pt x="26" y="65"/>
                  <a:pt x="26" y="65"/>
                  <a:pt x="26" y="65"/>
                </a:cubicBezTo>
                <a:cubicBezTo>
                  <a:pt x="4" y="90"/>
                  <a:pt x="4" y="90"/>
                  <a:pt x="4" y="90"/>
                </a:cubicBezTo>
                <a:cubicBezTo>
                  <a:pt x="3" y="92"/>
                  <a:pt x="3" y="95"/>
                  <a:pt x="5" y="96"/>
                </a:cubicBezTo>
                <a:cubicBezTo>
                  <a:pt x="6" y="97"/>
                  <a:pt x="7" y="97"/>
                  <a:pt x="7" y="97"/>
                </a:cubicBezTo>
                <a:cubicBezTo>
                  <a:pt x="9" y="97"/>
                  <a:pt x="10" y="97"/>
                  <a:pt x="11" y="96"/>
                </a:cubicBezTo>
                <a:cubicBezTo>
                  <a:pt x="31" y="71"/>
                  <a:pt x="31" y="71"/>
                  <a:pt x="31" y="71"/>
                </a:cubicBezTo>
                <a:cubicBezTo>
                  <a:pt x="46" y="85"/>
                  <a:pt x="46" y="85"/>
                  <a:pt x="46" y="85"/>
                </a:cubicBezTo>
                <a:cubicBezTo>
                  <a:pt x="51" y="91"/>
                  <a:pt x="59" y="94"/>
                  <a:pt x="67" y="94"/>
                </a:cubicBezTo>
                <a:cubicBezTo>
                  <a:pt x="67" y="94"/>
                  <a:pt x="67" y="94"/>
                  <a:pt x="67" y="94"/>
                </a:cubicBezTo>
                <a:cubicBezTo>
                  <a:pt x="76" y="94"/>
                  <a:pt x="85" y="90"/>
                  <a:pt x="92" y="84"/>
                </a:cubicBezTo>
                <a:cubicBezTo>
                  <a:pt x="93" y="83"/>
                  <a:pt x="93" y="82"/>
                  <a:pt x="93" y="82"/>
                </a:cubicBezTo>
                <a:cubicBezTo>
                  <a:pt x="93" y="81"/>
                  <a:pt x="92" y="80"/>
                  <a:pt x="92" y="80"/>
                </a:cubicBezTo>
                <a:cubicBezTo>
                  <a:pt x="70" y="66"/>
                  <a:pt x="70" y="66"/>
                  <a:pt x="70" y="66"/>
                </a:cubicBezTo>
                <a:cubicBezTo>
                  <a:pt x="69" y="66"/>
                  <a:pt x="69" y="66"/>
                  <a:pt x="68" y="66"/>
                </a:cubicBezTo>
                <a:cubicBezTo>
                  <a:pt x="68" y="66"/>
                  <a:pt x="68" y="66"/>
                  <a:pt x="68" y="66"/>
                </a:cubicBezTo>
                <a:cubicBezTo>
                  <a:pt x="68" y="66"/>
                  <a:pt x="67" y="66"/>
                  <a:pt x="67" y="66"/>
                </a:cubicBezTo>
                <a:cubicBezTo>
                  <a:pt x="63" y="68"/>
                  <a:pt x="59" y="69"/>
                  <a:pt x="56" y="69"/>
                </a:cubicBezTo>
                <a:cubicBezTo>
                  <a:pt x="56" y="69"/>
                  <a:pt x="56" y="69"/>
                  <a:pt x="56" y="69"/>
                </a:cubicBezTo>
                <a:cubicBezTo>
                  <a:pt x="54" y="69"/>
                  <a:pt x="51" y="69"/>
                  <a:pt x="49" y="67"/>
                </a:cubicBezTo>
                <a:cubicBezTo>
                  <a:pt x="41" y="59"/>
                  <a:pt x="41" y="59"/>
                  <a:pt x="41" y="59"/>
                </a:cubicBezTo>
                <a:cubicBezTo>
                  <a:pt x="84" y="7"/>
                  <a:pt x="84" y="7"/>
                  <a:pt x="84" y="7"/>
                </a:cubicBezTo>
                <a:cubicBezTo>
                  <a:pt x="86" y="5"/>
                  <a:pt x="86" y="2"/>
                  <a:pt x="84" y="1"/>
                </a:cubicBezTo>
                <a:cubicBezTo>
                  <a:pt x="83" y="0"/>
                  <a:pt x="82" y="0"/>
                  <a:pt x="81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49" name="Freeform 77"/>
          <p:cNvSpPr>
            <a:spLocks noEditPoints="1"/>
          </p:cNvSpPr>
          <p:nvPr/>
        </p:nvSpPr>
        <p:spPr bwMode="auto">
          <a:xfrm>
            <a:off x="10977563" y="3259138"/>
            <a:ext cx="407987" cy="288925"/>
          </a:xfrm>
          <a:custGeom>
            <a:avLst/>
            <a:gdLst>
              <a:gd name="T0" fmla="*/ 2147483647 w 133"/>
              <a:gd name="T1" fmla="*/ 2147483647 h 94"/>
              <a:gd name="T2" fmla="*/ 2147483647 w 133"/>
              <a:gd name="T3" fmla="*/ 2147483647 h 94"/>
              <a:gd name="T4" fmla="*/ 2147483647 w 133"/>
              <a:gd name="T5" fmla="*/ 2147483647 h 94"/>
              <a:gd name="T6" fmla="*/ 2147483647 w 133"/>
              <a:gd name="T7" fmla="*/ 2147483647 h 94"/>
              <a:gd name="T8" fmla="*/ 2147483647 w 133"/>
              <a:gd name="T9" fmla="*/ 0 h 94"/>
              <a:gd name="T10" fmla="*/ 2147483647 w 133"/>
              <a:gd name="T11" fmla="*/ 2147483647 h 94"/>
              <a:gd name="T12" fmla="*/ 2147483647 w 133"/>
              <a:gd name="T13" fmla="*/ 2147483647 h 94"/>
              <a:gd name="T14" fmla="*/ 2147483647 w 133"/>
              <a:gd name="T15" fmla="*/ 2147483647 h 94"/>
              <a:gd name="T16" fmla="*/ 2147483647 w 133"/>
              <a:gd name="T17" fmla="*/ 2147483647 h 94"/>
              <a:gd name="T18" fmla="*/ 2147483647 w 133"/>
              <a:gd name="T19" fmla="*/ 2147483647 h 94"/>
              <a:gd name="T20" fmla="*/ 2147483647 w 133"/>
              <a:gd name="T21" fmla="*/ 2147483647 h 94"/>
              <a:gd name="T22" fmla="*/ 2147483647 w 133"/>
              <a:gd name="T23" fmla="*/ 2147483647 h 94"/>
              <a:gd name="T24" fmla="*/ 2147483647 w 133"/>
              <a:gd name="T25" fmla="*/ 2147483647 h 94"/>
              <a:gd name="T26" fmla="*/ 2147483647 w 133"/>
              <a:gd name="T27" fmla="*/ 2147483647 h 94"/>
              <a:gd name="T28" fmla="*/ 2147483647 w 133"/>
              <a:gd name="T29" fmla="*/ 0 h 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33" h="94">
                <a:moveTo>
                  <a:pt x="28" y="81"/>
                </a:moveTo>
                <a:cubicBezTo>
                  <a:pt x="120" y="19"/>
                  <a:pt x="120" y="19"/>
                  <a:pt x="120" y="19"/>
                </a:cubicBezTo>
                <a:cubicBezTo>
                  <a:pt x="120" y="81"/>
                  <a:pt x="120" y="81"/>
                  <a:pt x="120" y="81"/>
                </a:cubicBezTo>
                <a:cubicBezTo>
                  <a:pt x="28" y="81"/>
                  <a:pt x="28" y="81"/>
                  <a:pt x="28" y="81"/>
                </a:cubicBezTo>
                <a:moveTo>
                  <a:pt x="127" y="0"/>
                </a:moveTo>
                <a:cubicBezTo>
                  <a:pt x="126" y="0"/>
                  <a:pt x="124" y="0"/>
                  <a:pt x="123" y="1"/>
                </a:cubicBezTo>
                <a:cubicBezTo>
                  <a:pt x="3" y="82"/>
                  <a:pt x="3" y="82"/>
                  <a:pt x="3" y="82"/>
                </a:cubicBezTo>
                <a:cubicBezTo>
                  <a:pt x="1" y="84"/>
                  <a:pt x="0" y="87"/>
                  <a:pt x="1" y="90"/>
                </a:cubicBezTo>
                <a:cubicBezTo>
                  <a:pt x="1" y="92"/>
                  <a:pt x="4" y="94"/>
                  <a:pt x="7" y="94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29" y="94"/>
                  <a:pt x="130" y="93"/>
                  <a:pt x="131" y="92"/>
                </a:cubicBezTo>
                <a:cubicBezTo>
                  <a:pt x="133" y="91"/>
                  <a:pt x="133" y="89"/>
                  <a:pt x="133" y="88"/>
                </a:cubicBezTo>
                <a:cubicBezTo>
                  <a:pt x="133" y="6"/>
                  <a:pt x="133" y="6"/>
                  <a:pt x="133" y="6"/>
                </a:cubicBezTo>
                <a:cubicBezTo>
                  <a:pt x="133" y="4"/>
                  <a:pt x="132" y="2"/>
                  <a:pt x="130" y="1"/>
                </a:cubicBezTo>
                <a:cubicBezTo>
                  <a:pt x="129" y="0"/>
                  <a:pt x="128" y="0"/>
                  <a:pt x="127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50" name="Freeform 78"/>
          <p:cNvSpPr>
            <a:spLocks noEditPoints="1"/>
          </p:cNvSpPr>
          <p:nvPr/>
        </p:nvSpPr>
        <p:spPr bwMode="auto">
          <a:xfrm>
            <a:off x="10329863" y="3260725"/>
            <a:ext cx="287337" cy="285750"/>
          </a:xfrm>
          <a:custGeom>
            <a:avLst/>
            <a:gdLst>
              <a:gd name="T0" fmla="*/ 2147483647 w 93"/>
              <a:gd name="T1" fmla="*/ 2147483647 h 93"/>
              <a:gd name="T2" fmla="*/ 2147483647 w 93"/>
              <a:gd name="T3" fmla="*/ 2147483647 h 93"/>
              <a:gd name="T4" fmla="*/ 2147483647 w 93"/>
              <a:gd name="T5" fmla="*/ 2147483647 h 93"/>
              <a:gd name="T6" fmla="*/ 2147483647 w 93"/>
              <a:gd name="T7" fmla="*/ 2147483647 h 93"/>
              <a:gd name="T8" fmla="*/ 2147483647 w 93"/>
              <a:gd name="T9" fmla="*/ 2147483647 h 93"/>
              <a:gd name="T10" fmla="*/ 2147483647 w 93"/>
              <a:gd name="T11" fmla="*/ 2147483647 h 93"/>
              <a:gd name="T12" fmla="*/ 2147483647 w 93"/>
              <a:gd name="T13" fmla="*/ 2147483647 h 93"/>
              <a:gd name="T14" fmla="*/ 2147483647 w 93"/>
              <a:gd name="T15" fmla="*/ 2147483647 h 93"/>
              <a:gd name="T16" fmla="*/ 2147483647 w 93"/>
              <a:gd name="T17" fmla="*/ 2147483647 h 93"/>
              <a:gd name="T18" fmla="*/ 2147483647 w 93"/>
              <a:gd name="T19" fmla="*/ 2147483647 h 93"/>
              <a:gd name="T20" fmla="*/ 2147483647 w 93"/>
              <a:gd name="T21" fmla="*/ 2147483647 h 93"/>
              <a:gd name="T22" fmla="*/ 2147483647 w 93"/>
              <a:gd name="T23" fmla="*/ 2147483647 h 93"/>
              <a:gd name="T24" fmla="*/ 2147483647 w 93"/>
              <a:gd name="T25" fmla="*/ 2147483647 h 93"/>
              <a:gd name="T26" fmla="*/ 2147483647 w 93"/>
              <a:gd name="T27" fmla="*/ 2147483647 h 93"/>
              <a:gd name="T28" fmla="*/ 2147483647 w 93"/>
              <a:gd name="T29" fmla="*/ 2147483647 h 93"/>
              <a:gd name="T30" fmla="*/ 2147483647 w 93"/>
              <a:gd name="T31" fmla="*/ 2147483647 h 93"/>
              <a:gd name="T32" fmla="*/ 2147483647 w 93"/>
              <a:gd name="T33" fmla="*/ 2147483647 h 93"/>
              <a:gd name="T34" fmla="*/ 2147483647 w 93"/>
              <a:gd name="T35" fmla="*/ 2147483647 h 93"/>
              <a:gd name="T36" fmla="*/ 2147483647 w 93"/>
              <a:gd name="T37" fmla="*/ 2147483647 h 93"/>
              <a:gd name="T38" fmla="*/ 2147483647 w 93"/>
              <a:gd name="T39" fmla="*/ 2147483647 h 93"/>
              <a:gd name="T40" fmla="*/ 2147483647 w 93"/>
              <a:gd name="T41" fmla="*/ 2147483647 h 93"/>
              <a:gd name="T42" fmla="*/ 2147483647 w 93"/>
              <a:gd name="T43" fmla="*/ 2147483647 h 93"/>
              <a:gd name="T44" fmla="*/ 2147483647 w 93"/>
              <a:gd name="T45" fmla="*/ 2147483647 h 93"/>
              <a:gd name="T46" fmla="*/ 2147483647 w 93"/>
              <a:gd name="T47" fmla="*/ 2147483647 h 93"/>
              <a:gd name="T48" fmla="*/ 2147483647 w 93"/>
              <a:gd name="T49" fmla="*/ 2147483647 h 93"/>
              <a:gd name="T50" fmla="*/ 2147483647 w 93"/>
              <a:gd name="T51" fmla="*/ 2147483647 h 93"/>
              <a:gd name="T52" fmla="*/ 2147483647 w 93"/>
              <a:gd name="T53" fmla="*/ 2147483647 h 93"/>
              <a:gd name="T54" fmla="*/ 2147483647 w 93"/>
              <a:gd name="T55" fmla="*/ 2147483647 h 93"/>
              <a:gd name="T56" fmla="*/ 2147483647 w 93"/>
              <a:gd name="T57" fmla="*/ 0 h 93"/>
              <a:gd name="T58" fmla="*/ 2147483647 w 93"/>
              <a:gd name="T59" fmla="*/ 0 h 93"/>
              <a:gd name="T60" fmla="*/ 0 w 93"/>
              <a:gd name="T61" fmla="*/ 2147483647 h 93"/>
              <a:gd name="T62" fmla="*/ 0 w 93"/>
              <a:gd name="T63" fmla="*/ 2147483647 h 93"/>
              <a:gd name="T64" fmla="*/ 2147483647 w 93"/>
              <a:gd name="T65" fmla="*/ 2147483647 h 93"/>
              <a:gd name="T66" fmla="*/ 2147483647 w 93"/>
              <a:gd name="T67" fmla="*/ 2147483647 h 93"/>
              <a:gd name="T68" fmla="*/ 2147483647 w 93"/>
              <a:gd name="T69" fmla="*/ 2147483647 h 93"/>
              <a:gd name="T70" fmla="*/ 2147483647 w 93"/>
              <a:gd name="T71" fmla="*/ 2147483647 h 93"/>
              <a:gd name="T72" fmla="*/ 2147483647 w 93"/>
              <a:gd name="T73" fmla="*/ 0 h 9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3" h="93">
                <a:moveTo>
                  <a:pt x="25" y="77"/>
                </a:moveTo>
                <a:cubicBezTo>
                  <a:pt x="20" y="77"/>
                  <a:pt x="16" y="73"/>
                  <a:pt x="16" y="69"/>
                </a:cubicBezTo>
                <a:cubicBezTo>
                  <a:pt x="16" y="64"/>
                  <a:pt x="20" y="60"/>
                  <a:pt x="25" y="60"/>
                </a:cubicBezTo>
                <a:cubicBezTo>
                  <a:pt x="30" y="60"/>
                  <a:pt x="34" y="64"/>
                  <a:pt x="34" y="69"/>
                </a:cubicBezTo>
                <a:cubicBezTo>
                  <a:pt x="34" y="73"/>
                  <a:pt x="30" y="77"/>
                  <a:pt x="25" y="77"/>
                </a:cubicBezTo>
                <a:moveTo>
                  <a:pt x="48" y="77"/>
                </a:moveTo>
                <a:cubicBezTo>
                  <a:pt x="46" y="77"/>
                  <a:pt x="43" y="75"/>
                  <a:pt x="43" y="72"/>
                </a:cubicBezTo>
                <a:cubicBezTo>
                  <a:pt x="43" y="66"/>
                  <a:pt x="41" y="61"/>
                  <a:pt x="37" y="57"/>
                </a:cubicBezTo>
                <a:cubicBezTo>
                  <a:pt x="33" y="53"/>
                  <a:pt x="28" y="51"/>
                  <a:pt x="22" y="51"/>
                </a:cubicBezTo>
                <a:cubicBezTo>
                  <a:pt x="19" y="51"/>
                  <a:pt x="17" y="49"/>
                  <a:pt x="17" y="46"/>
                </a:cubicBezTo>
                <a:cubicBezTo>
                  <a:pt x="17" y="43"/>
                  <a:pt x="19" y="41"/>
                  <a:pt x="22" y="41"/>
                </a:cubicBezTo>
                <a:cubicBezTo>
                  <a:pt x="39" y="41"/>
                  <a:pt x="53" y="55"/>
                  <a:pt x="53" y="72"/>
                </a:cubicBezTo>
                <a:cubicBezTo>
                  <a:pt x="53" y="75"/>
                  <a:pt x="51" y="77"/>
                  <a:pt x="48" y="77"/>
                </a:cubicBezTo>
                <a:moveTo>
                  <a:pt x="69" y="77"/>
                </a:moveTo>
                <a:cubicBezTo>
                  <a:pt x="66" y="77"/>
                  <a:pt x="64" y="75"/>
                  <a:pt x="64" y="72"/>
                </a:cubicBezTo>
                <a:cubicBezTo>
                  <a:pt x="64" y="61"/>
                  <a:pt x="59" y="50"/>
                  <a:pt x="52" y="42"/>
                </a:cubicBezTo>
                <a:cubicBezTo>
                  <a:pt x="44" y="35"/>
                  <a:pt x="33" y="30"/>
                  <a:pt x="22" y="30"/>
                </a:cubicBezTo>
                <a:cubicBezTo>
                  <a:pt x="19" y="30"/>
                  <a:pt x="17" y="28"/>
                  <a:pt x="17" y="25"/>
                </a:cubicBezTo>
                <a:cubicBezTo>
                  <a:pt x="17" y="23"/>
                  <a:pt x="19" y="21"/>
                  <a:pt x="22" y="21"/>
                </a:cubicBezTo>
                <a:cubicBezTo>
                  <a:pt x="50" y="21"/>
                  <a:pt x="73" y="44"/>
                  <a:pt x="73" y="72"/>
                </a:cubicBezTo>
                <a:cubicBezTo>
                  <a:pt x="73" y="75"/>
                  <a:pt x="71" y="77"/>
                  <a:pt x="69" y="77"/>
                </a:cubicBezTo>
                <a:moveTo>
                  <a:pt x="8" y="16"/>
                </a:moveTo>
                <a:cubicBezTo>
                  <a:pt x="7" y="16"/>
                  <a:pt x="6" y="15"/>
                  <a:pt x="6" y="14"/>
                </a:cubicBezTo>
                <a:cubicBezTo>
                  <a:pt x="6" y="10"/>
                  <a:pt x="10" y="6"/>
                  <a:pt x="14" y="6"/>
                </a:cubicBezTo>
                <a:cubicBezTo>
                  <a:pt x="15" y="6"/>
                  <a:pt x="16" y="7"/>
                  <a:pt x="16" y="8"/>
                </a:cubicBezTo>
                <a:cubicBezTo>
                  <a:pt x="16" y="9"/>
                  <a:pt x="15" y="10"/>
                  <a:pt x="14" y="10"/>
                </a:cubicBezTo>
                <a:cubicBezTo>
                  <a:pt x="12" y="10"/>
                  <a:pt x="10" y="12"/>
                  <a:pt x="10" y="14"/>
                </a:cubicBezTo>
                <a:cubicBezTo>
                  <a:pt x="10" y="15"/>
                  <a:pt x="9" y="16"/>
                  <a:pt x="8" y="16"/>
                </a:cubicBezTo>
                <a:moveTo>
                  <a:pt x="82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8"/>
                  <a:pt x="5" y="93"/>
                  <a:pt x="12" y="93"/>
                </a:cubicBezTo>
                <a:cubicBezTo>
                  <a:pt x="82" y="93"/>
                  <a:pt x="82" y="93"/>
                  <a:pt x="82" y="93"/>
                </a:cubicBezTo>
                <a:cubicBezTo>
                  <a:pt x="88" y="93"/>
                  <a:pt x="93" y="88"/>
                  <a:pt x="93" y="82"/>
                </a:cubicBezTo>
                <a:cubicBezTo>
                  <a:pt x="93" y="12"/>
                  <a:pt x="93" y="12"/>
                  <a:pt x="93" y="12"/>
                </a:cubicBezTo>
                <a:cubicBezTo>
                  <a:pt x="93" y="5"/>
                  <a:pt x="88" y="0"/>
                  <a:pt x="82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51" name="Freeform 103"/>
          <p:cNvSpPr>
            <a:spLocks noEditPoints="1"/>
          </p:cNvSpPr>
          <p:nvPr/>
        </p:nvSpPr>
        <p:spPr bwMode="auto">
          <a:xfrm>
            <a:off x="4297363" y="3224213"/>
            <a:ext cx="357187" cy="360362"/>
          </a:xfrm>
          <a:custGeom>
            <a:avLst/>
            <a:gdLst>
              <a:gd name="T0" fmla="*/ 2147483647 w 116"/>
              <a:gd name="T1" fmla="*/ 2147483647 h 117"/>
              <a:gd name="T2" fmla="*/ 2147483647 w 116"/>
              <a:gd name="T3" fmla="*/ 2147483647 h 117"/>
              <a:gd name="T4" fmla="*/ 2147483647 w 116"/>
              <a:gd name="T5" fmla="*/ 2147483647 h 117"/>
              <a:gd name="T6" fmla="*/ 2147483647 w 116"/>
              <a:gd name="T7" fmla="*/ 2147483647 h 117"/>
              <a:gd name="T8" fmla="*/ 2147483647 w 116"/>
              <a:gd name="T9" fmla="*/ 2147483647 h 117"/>
              <a:gd name="T10" fmla="*/ 2147483647 w 116"/>
              <a:gd name="T11" fmla="*/ 2147483647 h 117"/>
              <a:gd name="T12" fmla="*/ 2147483647 w 116"/>
              <a:gd name="T13" fmla="*/ 2147483647 h 117"/>
              <a:gd name="T14" fmla="*/ 2147483647 w 116"/>
              <a:gd name="T15" fmla="*/ 2147483647 h 117"/>
              <a:gd name="T16" fmla="*/ 2147483647 w 116"/>
              <a:gd name="T17" fmla="*/ 2147483647 h 117"/>
              <a:gd name="T18" fmla="*/ 2147483647 w 116"/>
              <a:gd name="T19" fmla="*/ 2147483647 h 117"/>
              <a:gd name="T20" fmla="*/ 2147483647 w 116"/>
              <a:gd name="T21" fmla="*/ 2147483647 h 117"/>
              <a:gd name="T22" fmla="*/ 2147483647 w 116"/>
              <a:gd name="T23" fmla="*/ 2147483647 h 117"/>
              <a:gd name="T24" fmla="*/ 2147483647 w 116"/>
              <a:gd name="T25" fmla="*/ 2147483647 h 117"/>
              <a:gd name="T26" fmla="*/ 2147483647 w 116"/>
              <a:gd name="T27" fmla="*/ 2147483647 h 117"/>
              <a:gd name="T28" fmla="*/ 2147483647 w 116"/>
              <a:gd name="T29" fmla="*/ 2147483647 h 117"/>
              <a:gd name="T30" fmla="*/ 2147483647 w 116"/>
              <a:gd name="T31" fmla="*/ 2147483647 h 117"/>
              <a:gd name="T32" fmla="*/ 2147483647 w 116"/>
              <a:gd name="T33" fmla="*/ 2147483647 h 117"/>
              <a:gd name="T34" fmla="*/ 2147483647 w 116"/>
              <a:gd name="T35" fmla="*/ 2147483647 h 117"/>
              <a:gd name="T36" fmla="*/ 2147483647 w 116"/>
              <a:gd name="T37" fmla="*/ 2147483647 h 117"/>
              <a:gd name="T38" fmla="*/ 2147483647 w 116"/>
              <a:gd name="T39" fmla="*/ 2147483647 h 117"/>
              <a:gd name="T40" fmla="*/ 2147483647 w 116"/>
              <a:gd name="T41" fmla="*/ 2147483647 h 117"/>
              <a:gd name="T42" fmla="*/ 2147483647 w 116"/>
              <a:gd name="T43" fmla="*/ 2147483647 h 117"/>
              <a:gd name="T44" fmla="*/ 2147483647 w 116"/>
              <a:gd name="T45" fmla="*/ 2147483647 h 117"/>
              <a:gd name="T46" fmla="*/ 2147483647 w 116"/>
              <a:gd name="T47" fmla="*/ 2147483647 h 117"/>
              <a:gd name="T48" fmla="*/ 2147483647 w 116"/>
              <a:gd name="T49" fmla="*/ 2147483647 h 117"/>
              <a:gd name="T50" fmla="*/ 2147483647 w 116"/>
              <a:gd name="T51" fmla="*/ 2147483647 h 117"/>
              <a:gd name="T52" fmla="*/ 2147483647 w 116"/>
              <a:gd name="T53" fmla="*/ 2147483647 h 117"/>
              <a:gd name="T54" fmla="*/ 2147483647 w 116"/>
              <a:gd name="T55" fmla="*/ 2147483647 h 117"/>
              <a:gd name="T56" fmla="*/ 2147483647 w 116"/>
              <a:gd name="T57" fmla="*/ 0 h 117"/>
              <a:gd name="T58" fmla="*/ 2147483647 w 116"/>
              <a:gd name="T59" fmla="*/ 2147483647 h 117"/>
              <a:gd name="T60" fmla="*/ 2147483647 w 116"/>
              <a:gd name="T61" fmla="*/ 2147483647 h 117"/>
              <a:gd name="T62" fmla="*/ 2147483647 w 116"/>
              <a:gd name="T63" fmla="*/ 2147483647 h 117"/>
              <a:gd name="T64" fmla="*/ 2147483647 w 116"/>
              <a:gd name="T65" fmla="*/ 2147483647 h 117"/>
              <a:gd name="T66" fmla="*/ 2147483647 w 116"/>
              <a:gd name="T67" fmla="*/ 2147483647 h 117"/>
              <a:gd name="T68" fmla="*/ 2147483647 w 116"/>
              <a:gd name="T69" fmla="*/ 2147483647 h 117"/>
              <a:gd name="T70" fmla="*/ 2147483647 w 116"/>
              <a:gd name="T71" fmla="*/ 2147483647 h 117"/>
              <a:gd name="T72" fmla="*/ 2147483647 w 116"/>
              <a:gd name="T73" fmla="*/ 2147483647 h 117"/>
              <a:gd name="T74" fmla="*/ 2147483647 w 116"/>
              <a:gd name="T75" fmla="*/ 2147483647 h 117"/>
              <a:gd name="T76" fmla="*/ 2147483647 w 116"/>
              <a:gd name="T77" fmla="*/ 2147483647 h 117"/>
              <a:gd name="T78" fmla="*/ 2147483647 w 116"/>
              <a:gd name="T79" fmla="*/ 2147483647 h 117"/>
              <a:gd name="T80" fmla="*/ 2147483647 w 116"/>
              <a:gd name="T81" fmla="*/ 2147483647 h 117"/>
              <a:gd name="T82" fmla="*/ 2147483647 w 116"/>
              <a:gd name="T83" fmla="*/ 2147483647 h 117"/>
              <a:gd name="T84" fmla="*/ 2147483647 w 116"/>
              <a:gd name="T85" fmla="*/ 2147483647 h 117"/>
              <a:gd name="T86" fmla="*/ 2147483647 w 116"/>
              <a:gd name="T87" fmla="*/ 2147483647 h 117"/>
              <a:gd name="T88" fmla="*/ 2147483647 w 116"/>
              <a:gd name="T89" fmla="*/ 0 h 11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16" h="117">
                <a:moveTo>
                  <a:pt x="46" y="91"/>
                </a:moveTo>
                <a:cubicBezTo>
                  <a:pt x="44" y="91"/>
                  <a:pt x="41" y="91"/>
                  <a:pt x="39" y="90"/>
                </a:cubicBezTo>
                <a:cubicBezTo>
                  <a:pt x="34" y="88"/>
                  <a:pt x="30" y="84"/>
                  <a:pt x="28" y="80"/>
                </a:cubicBezTo>
                <a:cubicBezTo>
                  <a:pt x="26" y="75"/>
                  <a:pt x="26" y="70"/>
                  <a:pt x="28" y="65"/>
                </a:cubicBezTo>
                <a:cubicBezTo>
                  <a:pt x="29" y="60"/>
                  <a:pt x="33" y="56"/>
                  <a:pt x="38" y="54"/>
                </a:cubicBezTo>
                <a:cubicBezTo>
                  <a:pt x="40" y="53"/>
                  <a:pt x="43" y="52"/>
                  <a:pt x="46" y="52"/>
                </a:cubicBezTo>
                <a:cubicBezTo>
                  <a:pt x="48" y="52"/>
                  <a:pt x="50" y="53"/>
                  <a:pt x="53" y="53"/>
                </a:cubicBezTo>
                <a:cubicBezTo>
                  <a:pt x="58" y="55"/>
                  <a:pt x="61" y="59"/>
                  <a:pt x="63" y="64"/>
                </a:cubicBezTo>
                <a:cubicBezTo>
                  <a:pt x="66" y="68"/>
                  <a:pt x="66" y="73"/>
                  <a:pt x="64" y="78"/>
                </a:cubicBezTo>
                <a:cubicBezTo>
                  <a:pt x="62" y="83"/>
                  <a:pt x="58" y="87"/>
                  <a:pt x="54" y="89"/>
                </a:cubicBezTo>
                <a:cubicBezTo>
                  <a:pt x="51" y="90"/>
                  <a:pt x="49" y="91"/>
                  <a:pt x="46" y="91"/>
                </a:cubicBezTo>
                <a:moveTo>
                  <a:pt x="55" y="27"/>
                </a:moveTo>
                <a:cubicBezTo>
                  <a:pt x="51" y="37"/>
                  <a:pt x="51" y="37"/>
                  <a:pt x="51" y="37"/>
                </a:cubicBezTo>
                <a:cubicBezTo>
                  <a:pt x="49" y="37"/>
                  <a:pt x="48" y="36"/>
                  <a:pt x="46" y="36"/>
                </a:cubicBezTo>
                <a:cubicBezTo>
                  <a:pt x="43" y="36"/>
                  <a:pt x="40" y="37"/>
                  <a:pt x="38" y="37"/>
                </a:cubicBezTo>
                <a:cubicBezTo>
                  <a:pt x="33" y="28"/>
                  <a:pt x="33" y="28"/>
                  <a:pt x="33" y="28"/>
                </a:cubicBezTo>
                <a:cubicBezTo>
                  <a:pt x="20" y="34"/>
                  <a:pt x="20" y="34"/>
                  <a:pt x="20" y="34"/>
                </a:cubicBezTo>
                <a:cubicBezTo>
                  <a:pt x="25" y="43"/>
                  <a:pt x="25" y="43"/>
                  <a:pt x="25" y="43"/>
                </a:cubicBezTo>
                <a:cubicBezTo>
                  <a:pt x="21" y="46"/>
                  <a:pt x="18" y="49"/>
                  <a:pt x="16" y="53"/>
                </a:cubicBezTo>
                <a:cubicBezTo>
                  <a:pt x="5" y="49"/>
                  <a:pt x="5" y="49"/>
                  <a:pt x="5" y="49"/>
                </a:cubicBezTo>
                <a:cubicBezTo>
                  <a:pt x="0" y="63"/>
                  <a:pt x="0" y="63"/>
                  <a:pt x="0" y="63"/>
                </a:cubicBezTo>
                <a:cubicBezTo>
                  <a:pt x="11" y="67"/>
                  <a:pt x="11" y="67"/>
                  <a:pt x="11" y="67"/>
                </a:cubicBezTo>
                <a:cubicBezTo>
                  <a:pt x="10" y="71"/>
                  <a:pt x="10" y="76"/>
                  <a:pt x="11" y="80"/>
                </a:cubicBezTo>
                <a:cubicBezTo>
                  <a:pt x="1" y="84"/>
                  <a:pt x="1" y="84"/>
                  <a:pt x="1" y="84"/>
                </a:cubicBezTo>
                <a:cubicBezTo>
                  <a:pt x="7" y="97"/>
                  <a:pt x="7" y="97"/>
                  <a:pt x="7" y="97"/>
                </a:cubicBezTo>
                <a:cubicBezTo>
                  <a:pt x="18" y="93"/>
                  <a:pt x="18" y="93"/>
                  <a:pt x="18" y="93"/>
                </a:cubicBezTo>
                <a:cubicBezTo>
                  <a:pt x="20" y="96"/>
                  <a:pt x="23" y="99"/>
                  <a:pt x="27" y="101"/>
                </a:cubicBezTo>
                <a:cubicBezTo>
                  <a:pt x="23" y="112"/>
                  <a:pt x="23" y="112"/>
                  <a:pt x="23" y="112"/>
                </a:cubicBezTo>
                <a:cubicBezTo>
                  <a:pt x="36" y="117"/>
                  <a:pt x="36" y="117"/>
                  <a:pt x="36" y="117"/>
                </a:cubicBezTo>
                <a:cubicBezTo>
                  <a:pt x="40" y="106"/>
                  <a:pt x="40" y="106"/>
                  <a:pt x="40" y="106"/>
                </a:cubicBezTo>
                <a:cubicBezTo>
                  <a:pt x="42" y="107"/>
                  <a:pt x="44" y="107"/>
                  <a:pt x="46" y="107"/>
                </a:cubicBezTo>
                <a:cubicBezTo>
                  <a:pt x="48" y="107"/>
                  <a:pt x="51" y="107"/>
                  <a:pt x="53" y="106"/>
                </a:cubicBezTo>
                <a:cubicBezTo>
                  <a:pt x="58" y="116"/>
                  <a:pt x="58" y="116"/>
                  <a:pt x="58" y="116"/>
                </a:cubicBezTo>
                <a:cubicBezTo>
                  <a:pt x="71" y="111"/>
                  <a:pt x="71" y="111"/>
                  <a:pt x="71" y="111"/>
                </a:cubicBezTo>
                <a:cubicBezTo>
                  <a:pt x="66" y="100"/>
                  <a:pt x="66" y="100"/>
                  <a:pt x="66" y="100"/>
                </a:cubicBezTo>
                <a:cubicBezTo>
                  <a:pt x="70" y="98"/>
                  <a:pt x="73" y="95"/>
                  <a:pt x="75" y="91"/>
                </a:cubicBezTo>
                <a:cubicBezTo>
                  <a:pt x="86" y="95"/>
                  <a:pt x="86" y="95"/>
                  <a:pt x="86" y="95"/>
                </a:cubicBezTo>
                <a:cubicBezTo>
                  <a:pt x="91" y="81"/>
                  <a:pt x="91" y="81"/>
                  <a:pt x="91" y="81"/>
                </a:cubicBezTo>
                <a:cubicBezTo>
                  <a:pt x="81" y="77"/>
                  <a:pt x="81" y="77"/>
                  <a:pt x="81" y="77"/>
                </a:cubicBezTo>
                <a:cubicBezTo>
                  <a:pt x="81" y="73"/>
                  <a:pt x="81" y="68"/>
                  <a:pt x="80" y="64"/>
                </a:cubicBezTo>
                <a:cubicBezTo>
                  <a:pt x="90" y="60"/>
                  <a:pt x="90" y="60"/>
                  <a:pt x="90" y="60"/>
                </a:cubicBezTo>
                <a:cubicBezTo>
                  <a:pt x="84" y="47"/>
                  <a:pt x="84" y="47"/>
                  <a:pt x="84" y="47"/>
                </a:cubicBezTo>
                <a:cubicBezTo>
                  <a:pt x="74" y="51"/>
                  <a:pt x="74" y="51"/>
                  <a:pt x="74" y="51"/>
                </a:cubicBezTo>
                <a:cubicBezTo>
                  <a:pt x="72" y="47"/>
                  <a:pt x="68" y="44"/>
                  <a:pt x="65" y="42"/>
                </a:cubicBezTo>
                <a:cubicBezTo>
                  <a:pt x="68" y="32"/>
                  <a:pt x="68" y="32"/>
                  <a:pt x="68" y="32"/>
                </a:cubicBezTo>
                <a:cubicBezTo>
                  <a:pt x="55" y="27"/>
                  <a:pt x="55" y="27"/>
                  <a:pt x="55" y="27"/>
                </a:cubicBezTo>
                <a:moveTo>
                  <a:pt x="94" y="32"/>
                </a:moveTo>
                <a:cubicBezTo>
                  <a:pt x="94" y="32"/>
                  <a:pt x="93" y="32"/>
                  <a:pt x="93" y="32"/>
                </a:cubicBezTo>
                <a:cubicBezTo>
                  <a:pt x="91" y="32"/>
                  <a:pt x="88" y="31"/>
                  <a:pt x="87" y="29"/>
                </a:cubicBezTo>
                <a:cubicBezTo>
                  <a:pt x="85" y="27"/>
                  <a:pt x="84" y="25"/>
                  <a:pt x="84" y="22"/>
                </a:cubicBezTo>
                <a:cubicBezTo>
                  <a:pt x="84" y="19"/>
                  <a:pt x="85" y="17"/>
                  <a:pt x="87" y="15"/>
                </a:cubicBezTo>
                <a:cubicBezTo>
                  <a:pt x="89" y="14"/>
                  <a:pt x="91" y="13"/>
                  <a:pt x="94" y="13"/>
                </a:cubicBezTo>
                <a:cubicBezTo>
                  <a:pt x="94" y="13"/>
                  <a:pt x="94" y="13"/>
                  <a:pt x="94" y="13"/>
                </a:cubicBezTo>
                <a:cubicBezTo>
                  <a:pt x="96" y="13"/>
                  <a:pt x="99" y="14"/>
                  <a:pt x="100" y="15"/>
                </a:cubicBezTo>
                <a:cubicBezTo>
                  <a:pt x="102" y="17"/>
                  <a:pt x="103" y="20"/>
                  <a:pt x="103" y="22"/>
                </a:cubicBezTo>
                <a:cubicBezTo>
                  <a:pt x="103" y="25"/>
                  <a:pt x="102" y="27"/>
                  <a:pt x="100" y="29"/>
                </a:cubicBezTo>
                <a:cubicBezTo>
                  <a:pt x="98" y="31"/>
                  <a:pt x="96" y="32"/>
                  <a:pt x="94" y="32"/>
                </a:cubicBezTo>
                <a:moveTo>
                  <a:pt x="90" y="0"/>
                </a:moveTo>
                <a:cubicBezTo>
                  <a:pt x="90" y="5"/>
                  <a:pt x="90" y="5"/>
                  <a:pt x="90" y="5"/>
                </a:cubicBezTo>
                <a:cubicBezTo>
                  <a:pt x="88" y="6"/>
                  <a:pt x="86" y="6"/>
                  <a:pt x="84" y="8"/>
                </a:cubicBezTo>
                <a:cubicBezTo>
                  <a:pt x="80" y="4"/>
                  <a:pt x="80" y="4"/>
                  <a:pt x="80" y="4"/>
                </a:cubicBezTo>
                <a:cubicBezTo>
                  <a:pt x="75" y="8"/>
                  <a:pt x="75" y="8"/>
                  <a:pt x="75" y="8"/>
                </a:cubicBezTo>
                <a:cubicBezTo>
                  <a:pt x="79" y="13"/>
                  <a:pt x="79" y="13"/>
                  <a:pt x="79" y="13"/>
                </a:cubicBezTo>
                <a:cubicBezTo>
                  <a:pt x="78" y="14"/>
                  <a:pt x="77" y="16"/>
                  <a:pt x="77" y="18"/>
                </a:cubicBezTo>
                <a:cubicBezTo>
                  <a:pt x="71" y="18"/>
                  <a:pt x="71" y="18"/>
                  <a:pt x="71" y="18"/>
                </a:cubicBezTo>
                <a:cubicBezTo>
                  <a:pt x="71" y="25"/>
                  <a:pt x="71" y="25"/>
                  <a:pt x="71" y="25"/>
                </a:cubicBezTo>
                <a:cubicBezTo>
                  <a:pt x="77" y="25"/>
                  <a:pt x="77" y="25"/>
                  <a:pt x="77" y="25"/>
                </a:cubicBezTo>
                <a:cubicBezTo>
                  <a:pt x="77" y="28"/>
                  <a:pt x="78" y="30"/>
                  <a:pt x="79" y="31"/>
                </a:cubicBezTo>
                <a:cubicBezTo>
                  <a:pt x="75" y="35"/>
                  <a:pt x="75" y="35"/>
                  <a:pt x="75" y="35"/>
                </a:cubicBezTo>
                <a:cubicBezTo>
                  <a:pt x="80" y="40"/>
                  <a:pt x="80" y="40"/>
                  <a:pt x="80" y="40"/>
                </a:cubicBezTo>
                <a:cubicBezTo>
                  <a:pt x="84" y="36"/>
                  <a:pt x="84" y="36"/>
                  <a:pt x="84" y="36"/>
                </a:cubicBezTo>
                <a:cubicBezTo>
                  <a:pt x="85" y="38"/>
                  <a:pt x="87" y="38"/>
                  <a:pt x="90" y="39"/>
                </a:cubicBezTo>
                <a:cubicBezTo>
                  <a:pt x="90" y="44"/>
                  <a:pt x="90" y="44"/>
                  <a:pt x="90" y="44"/>
                </a:cubicBezTo>
                <a:cubicBezTo>
                  <a:pt x="97" y="45"/>
                  <a:pt x="97" y="45"/>
                  <a:pt x="97" y="45"/>
                </a:cubicBezTo>
                <a:cubicBezTo>
                  <a:pt x="97" y="39"/>
                  <a:pt x="97" y="39"/>
                  <a:pt x="97" y="39"/>
                </a:cubicBezTo>
                <a:cubicBezTo>
                  <a:pt x="99" y="39"/>
                  <a:pt x="101" y="38"/>
                  <a:pt x="103" y="37"/>
                </a:cubicBezTo>
                <a:cubicBezTo>
                  <a:pt x="106" y="41"/>
                  <a:pt x="106" y="41"/>
                  <a:pt x="106" y="41"/>
                </a:cubicBezTo>
                <a:cubicBezTo>
                  <a:pt x="111" y="36"/>
                  <a:pt x="111" y="36"/>
                  <a:pt x="111" y="36"/>
                </a:cubicBezTo>
                <a:cubicBezTo>
                  <a:pt x="108" y="32"/>
                  <a:pt x="108" y="32"/>
                  <a:pt x="108" y="32"/>
                </a:cubicBezTo>
                <a:cubicBezTo>
                  <a:pt x="109" y="30"/>
                  <a:pt x="110" y="28"/>
                  <a:pt x="110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19"/>
                  <a:pt x="116" y="19"/>
                  <a:pt x="116" y="19"/>
                </a:cubicBezTo>
                <a:cubicBezTo>
                  <a:pt x="111" y="19"/>
                  <a:pt x="111" y="19"/>
                  <a:pt x="111" y="19"/>
                </a:cubicBezTo>
                <a:cubicBezTo>
                  <a:pt x="110" y="17"/>
                  <a:pt x="109" y="15"/>
                  <a:pt x="108" y="13"/>
                </a:cubicBezTo>
                <a:cubicBezTo>
                  <a:pt x="112" y="9"/>
                  <a:pt x="112" y="9"/>
                  <a:pt x="112" y="9"/>
                </a:cubicBezTo>
                <a:cubicBezTo>
                  <a:pt x="107" y="4"/>
                  <a:pt x="107" y="4"/>
                  <a:pt x="107" y="4"/>
                </a:cubicBezTo>
                <a:cubicBezTo>
                  <a:pt x="103" y="8"/>
                  <a:pt x="103" y="8"/>
                  <a:pt x="103" y="8"/>
                </a:cubicBezTo>
                <a:cubicBezTo>
                  <a:pt x="101" y="6"/>
                  <a:pt x="99" y="6"/>
                  <a:pt x="97" y="5"/>
                </a:cubicBezTo>
                <a:cubicBezTo>
                  <a:pt x="97" y="0"/>
                  <a:pt x="97" y="0"/>
                  <a:pt x="97" y="0"/>
                </a:cubicBezTo>
                <a:cubicBezTo>
                  <a:pt x="90" y="0"/>
                  <a:pt x="90" y="0"/>
                  <a:pt x="90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52" name="Freeform 22"/>
          <p:cNvSpPr>
            <a:spLocks noEditPoints="1"/>
          </p:cNvSpPr>
          <p:nvPr/>
        </p:nvSpPr>
        <p:spPr bwMode="auto">
          <a:xfrm>
            <a:off x="3941763" y="4778375"/>
            <a:ext cx="328612" cy="290513"/>
          </a:xfrm>
          <a:custGeom>
            <a:avLst/>
            <a:gdLst>
              <a:gd name="T0" fmla="*/ 2147483647 w 107"/>
              <a:gd name="T1" fmla="*/ 2147483647 h 95"/>
              <a:gd name="T2" fmla="*/ 2147483647 w 107"/>
              <a:gd name="T3" fmla="*/ 2147483647 h 95"/>
              <a:gd name="T4" fmla="*/ 2147483647 w 107"/>
              <a:gd name="T5" fmla="*/ 2147483647 h 95"/>
              <a:gd name="T6" fmla="*/ 2147483647 w 107"/>
              <a:gd name="T7" fmla="*/ 2147483647 h 95"/>
              <a:gd name="T8" fmla="*/ 2147483647 w 107"/>
              <a:gd name="T9" fmla="*/ 2147483647 h 95"/>
              <a:gd name="T10" fmla="*/ 2147483647 w 107"/>
              <a:gd name="T11" fmla="*/ 2147483647 h 95"/>
              <a:gd name="T12" fmla="*/ 2147483647 w 107"/>
              <a:gd name="T13" fmla="*/ 2147483647 h 95"/>
              <a:gd name="T14" fmla="*/ 2147483647 w 107"/>
              <a:gd name="T15" fmla="*/ 2147483647 h 95"/>
              <a:gd name="T16" fmla="*/ 2147483647 w 107"/>
              <a:gd name="T17" fmla="*/ 2147483647 h 95"/>
              <a:gd name="T18" fmla="*/ 2147483647 w 107"/>
              <a:gd name="T19" fmla="*/ 2147483647 h 95"/>
              <a:gd name="T20" fmla="*/ 0 w 107"/>
              <a:gd name="T21" fmla="*/ 2147483647 h 95"/>
              <a:gd name="T22" fmla="*/ 0 w 107"/>
              <a:gd name="T23" fmla="*/ 2147483647 h 95"/>
              <a:gd name="T24" fmla="*/ 2147483647 w 107"/>
              <a:gd name="T25" fmla="*/ 2147483647 h 95"/>
              <a:gd name="T26" fmla="*/ 2147483647 w 107"/>
              <a:gd name="T27" fmla="*/ 2147483647 h 95"/>
              <a:gd name="T28" fmla="*/ 2147483647 w 107"/>
              <a:gd name="T29" fmla="*/ 2147483647 h 95"/>
              <a:gd name="T30" fmla="*/ 2147483647 w 107"/>
              <a:gd name="T31" fmla="*/ 2147483647 h 95"/>
              <a:gd name="T32" fmla="*/ 2147483647 w 107"/>
              <a:gd name="T33" fmla="*/ 2147483647 h 95"/>
              <a:gd name="T34" fmla="*/ 2147483647 w 107"/>
              <a:gd name="T35" fmla="*/ 2147483647 h 95"/>
              <a:gd name="T36" fmla="*/ 2147483647 w 107"/>
              <a:gd name="T37" fmla="*/ 2147483647 h 95"/>
              <a:gd name="T38" fmla="*/ 2147483647 w 107"/>
              <a:gd name="T39" fmla="*/ 2147483647 h 95"/>
              <a:gd name="T40" fmla="*/ 2147483647 w 107"/>
              <a:gd name="T41" fmla="*/ 2147483647 h 95"/>
              <a:gd name="T42" fmla="*/ 2147483647 w 107"/>
              <a:gd name="T43" fmla="*/ 2147483647 h 95"/>
              <a:gd name="T44" fmla="*/ 2147483647 w 107"/>
              <a:gd name="T45" fmla="*/ 2147483647 h 95"/>
              <a:gd name="T46" fmla="*/ 2147483647 w 107"/>
              <a:gd name="T47" fmla="*/ 2147483647 h 95"/>
              <a:gd name="T48" fmla="*/ 2147483647 w 107"/>
              <a:gd name="T49" fmla="*/ 2147483647 h 95"/>
              <a:gd name="T50" fmla="*/ 2147483647 w 107"/>
              <a:gd name="T51" fmla="*/ 2147483647 h 95"/>
              <a:gd name="T52" fmla="*/ 2147483647 w 107"/>
              <a:gd name="T53" fmla="*/ 2147483647 h 95"/>
              <a:gd name="T54" fmla="*/ 2147483647 w 107"/>
              <a:gd name="T55" fmla="*/ 2147483647 h 95"/>
              <a:gd name="T56" fmla="*/ 2147483647 w 107"/>
              <a:gd name="T57" fmla="*/ 2147483647 h 95"/>
              <a:gd name="T58" fmla="*/ 2147483647 w 107"/>
              <a:gd name="T59" fmla="*/ 0 h 95"/>
              <a:gd name="T60" fmla="*/ 2147483647 w 107"/>
              <a:gd name="T61" fmla="*/ 2147483647 h 95"/>
              <a:gd name="T62" fmla="*/ 2147483647 w 107"/>
              <a:gd name="T63" fmla="*/ 2147483647 h 95"/>
              <a:gd name="T64" fmla="*/ 2147483647 w 107"/>
              <a:gd name="T65" fmla="*/ 2147483647 h 95"/>
              <a:gd name="T66" fmla="*/ 2147483647 w 107"/>
              <a:gd name="T67" fmla="*/ 2147483647 h 95"/>
              <a:gd name="T68" fmla="*/ 2147483647 w 107"/>
              <a:gd name="T69" fmla="*/ 2147483647 h 95"/>
              <a:gd name="T70" fmla="*/ 2147483647 w 107"/>
              <a:gd name="T71" fmla="*/ 2147483647 h 95"/>
              <a:gd name="T72" fmla="*/ 2147483647 w 107"/>
              <a:gd name="T73" fmla="*/ 2147483647 h 95"/>
              <a:gd name="T74" fmla="*/ 2147483647 w 107"/>
              <a:gd name="T75" fmla="*/ 2147483647 h 95"/>
              <a:gd name="T76" fmla="*/ 2147483647 w 107"/>
              <a:gd name="T77" fmla="*/ 2147483647 h 95"/>
              <a:gd name="T78" fmla="*/ 2147483647 w 107"/>
              <a:gd name="T79" fmla="*/ 2147483647 h 95"/>
              <a:gd name="T80" fmla="*/ 2147483647 w 107"/>
              <a:gd name="T81" fmla="*/ 2147483647 h 95"/>
              <a:gd name="T82" fmla="*/ 2147483647 w 107"/>
              <a:gd name="T83" fmla="*/ 2147483647 h 95"/>
              <a:gd name="T84" fmla="*/ 2147483647 w 107"/>
              <a:gd name="T85" fmla="*/ 2147483647 h 95"/>
              <a:gd name="T86" fmla="*/ 2147483647 w 107"/>
              <a:gd name="T87" fmla="*/ 2147483647 h 95"/>
              <a:gd name="T88" fmla="*/ 2147483647 w 107"/>
              <a:gd name="T89" fmla="*/ 0 h 9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07" h="95">
                <a:moveTo>
                  <a:pt x="106" y="53"/>
                </a:moveTo>
                <a:cubicBezTo>
                  <a:pt x="67" y="55"/>
                  <a:pt x="67" y="55"/>
                  <a:pt x="67" y="55"/>
                </a:cubicBezTo>
                <a:cubicBezTo>
                  <a:pt x="84" y="91"/>
                  <a:pt x="84" y="91"/>
                  <a:pt x="84" y="91"/>
                </a:cubicBezTo>
                <a:cubicBezTo>
                  <a:pt x="84" y="92"/>
                  <a:pt x="84" y="92"/>
                  <a:pt x="84" y="92"/>
                </a:cubicBezTo>
                <a:cubicBezTo>
                  <a:pt x="85" y="91"/>
                  <a:pt x="85" y="91"/>
                  <a:pt x="85" y="91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6" y="55"/>
                  <a:pt x="106" y="54"/>
                  <a:pt x="106" y="53"/>
                </a:cubicBezTo>
                <a:moveTo>
                  <a:pt x="44" y="46"/>
                </a:moveTo>
                <a:cubicBezTo>
                  <a:pt x="4" y="49"/>
                  <a:pt x="4" y="49"/>
                  <a:pt x="4" y="49"/>
                </a:cubicBezTo>
                <a:cubicBezTo>
                  <a:pt x="1" y="49"/>
                  <a:pt x="1" y="49"/>
                  <a:pt x="1" y="49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51"/>
                  <a:pt x="0" y="51"/>
                  <a:pt x="0" y="51"/>
                </a:cubicBezTo>
                <a:cubicBezTo>
                  <a:pt x="78" y="95"/>
                  <a:pt x="78" y="95"/>
                  <a:pt x="78" y="95"/>
                </a:cubicBezTo>
                <a:cubicBezTo>
                  <a:pt x="79" y="95"/>
                  <a:pt x="79" y="95"/>
                  <a:pt x="79" y="95"/>
                </a:cubicBezTo>
                <a:cubicBezTo>
                  <a:pt x="79" y="94"/>
                  <a:pt x="79" y="94"/>
                  <a:pt x="79" y="94"/>
                </a:cubicBezTo>
                <a:cubicBezTo>
                  <a:pt x="78" y="92"/>
                  <a:pt x="78" y="92"/>
                  <a:pt x="78" y="92"/>
                </a:cubicBezTo>
                <a:cubicBezTo>
                  <a:pt x="60" y="56"/>
                  <a:pt x="60" y="56"/>
                  <a:pt x="60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3" y="56"/>
                  <a:pt x="52" y="56"/>
                  <a:pt x="52" y="56"/>
                </a:cubicBezTo>
                <a:cubicBezTo>
                  <a:pt x="51" y="56"/>
                  <a:pt x="50" y="56"/>
                  <a:pt x="49" y="56"/>
                </a:cubicBezTo>
                <a:cubicBezTo>
                  <a:pt x="48" y="55"/>
                  <a:pt x="48" y="54"/>
                  <a:pt x="47" y="53"/>
                </a:cubicBezTo>
                <a:cubicBezTo>
                  <a:pt x="44" y="46"/>
                  <a:pt x="44" y="46"/>
                  <a:pt x="44" y="46"/>
                </a:cubicBezTo>
                <a:moveTo>
                  <a:pt x="24" y="5"/>
                </a:moveTo>
                <a:cubicBezTo>
                  <a:pt x="23" y="6"/>
                  <a:pt x="22" y="6"/>
                  <a:pt x="21" y="7"/>
                </a:cubicBezTo>
                <a:cubicBezTo>
                  <a:pt x="1" y="42"/>
                  <a:pt x="1" y="42"/>
                  <a:pt x="1" y="42"/>
                </a:cubicBezTo>
                <a:cubicBezTo>
                  <a:pt x="1" y="43"/>
                  <a:pt x="1" y="43"/>
                  <a:pt x="1" y="43"/>
                </a:cubicBezTo>
                <a:cubicBezTo>
                  <a:pt x="1" y="43"/>
                  <a:pt x="1" y="43"/>
                  <a:pt x="1" y="43"/>
                </a:cubicBezTo>
                <a:cubicBezTo>
                  <a:pt x="41" y="41"/>
                  <a:pt x="41" y="41"/>
                  <a:pt x="41" y="41"/>
                </a:cubicBezTo>
                <a:cubicBezTo>
                  <a:pt x="24" y="5"/>
                  <a:pt x="24" y="5"/>
                  <a:pt x="24" y="5"/>
                </a:cubicBezTo>
                <a:moveTo>
                  <a:pt x="29" y="0"/>
                </a:moveTo>
                <a:cubicBezTo>
                  <a:pt x="29" y="1"/>
                  <a:pt x="29" y="1"/>
                  <a:pt x="29" y="1"/>
                </a:cubicBezTo>
                <a:cubicBezTo>
                  <a:pt x="28" y="2"/>
                  <a:pt x="28" y="2"/>
                  <a:pt x="28" y="2"/>
                </a:cubicBezTo>
                <a:cubicBezTo>
                  <a:pt x="32" y="8"/>
                  <a:pt x="32" y="8"/>
                  <a:pt x="32" y="8"/>
                </a:cubicBezTo>
                <a:cubicBezTo>
                  <a:pt x="47" y="40"/>
                  <a:pt x="47" y="40"/>
                  <a:pt x="47" y="40"/>
                </a:cubicBezTo>
                <a:cubicBezTo>
                  <a:pt x="50" y="46"/>
                  <a:pt x="50" y="46"/>
                  <a:pt x="50" y="46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53" y="50"/>
                  <a:pt x="53" y="50"/>
                  <a:pt x="53" y="50"/>
                </a:cubicBezTo>
                <a:cubicBezTo>
                  <a:pt x="57" y="50"/>
                  <a:pt x="57" y="50"/>
                  <a:pt x="57" y="50"/>
                </a:cubicBezTo>
                <a:cubicBezTo>
                  <a:pt x="64" y="50"/>
                  <a:pt x="64" y="50"/>
                  <a:pt x="64" y="50"/>
                </a:cubicBezTo>
                <a:cubicBezTo>
                  <a:pt x="99" y="47"/>
                  <a:pt x="99" y="47"/>
                  <a:pt x="99" y="47"/>
                </a:cubicBezTo>
                <a:cubicBezTo>
                  <a:pt x="107" y="47"/>
                  <a:pt x="107" y="47"/>
                  <a:pt x="107" y="4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45"/>
                  <a:pt x="107" y="45"/>
                  <a:pt x="107" y="45"/>
                </a:cubicBezTo>
                <a:cubicBezTo>
                  <a:pt x="29" y="0"/>
                  <a:pt x="29" y="0"/>
                  <a:pt x="29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53" name="Freeform 25"/>
          <p:cNvSpPr>
            <a:spLocks noEditPoints="1"/>
          </p:cNvSpPr>
          <p:nvPr/>
        </p:nvSpPr>
        <p:spPr bwMode="auto">
          <a:xfrm>
            <a:off x="4679950" y="4764088"/>
            <a:ext cx="257175" cy="319087"/>
          </a:xfrm>
          <a:custGeom>
            <a:avLst/>
            <a:gdLst>
              <a:gd name="T0" fmla="*/ 2147483647 w 83"/>
              <a:gd name="T1" fmla="*/ 2147483647 h 104"/>
              <a:gd name="T2" fmla="*/ 2147483647 w 83"/>
              <a:gd name="T3" fmla="*/ 2147483647 h 104"/>
              <a:gd name="T4" fmla="*/ 2147483647 w 83"/>
              <a:gd name="T5" fmla="*/ 2147483647 h 104"/>
              <a:gd name="T6" fmla="*/ 2147483647 w 83"/>
              <a:gd name="T7" fmla="*/ 2147483647 h 104"/>
              <a:gd name="T8" fmla="*/ 2147483647 w 83"/>
              <a:gd name="T9" fmla="*/ 2147483647 h 104"/>
              <a:gd name="T10" fmla="*/ 2147483647 w 83"/>
              <a:gd name="T11" fmla="*/ 2147483647 h 104"/>
              <a:gd name="T12" fmla="*/ 2147483647 w 83"/>
              <a:gd name="T13" fmla="*/ 2147483647 h 104"/>
              <a:gd name="T14" fmla="*/ 2147483647 w 83"/>
              <a:gd name="T15" fmla="*/ 2147483647 h 104"/>
              <a:gd name="T16" fmla="*/ 2147483647 w 83"/>
              <a:gd name="T17" fmla="*/ 2147483647 h 104"/>
              <a:gd name="T18" fmla="*/ 2147483647 w 83"/>
              <a:gd name="T19" fmla="*/ 2147483647 h 104"/>
              <a:gd name="T20" fmla="*/ 2147483647 w 83"/>
              <a:gd name="T21" fmla="*/ 2147483647 h 104"/>
              <a:gd name="T22" fmla="*/ 2147483647 w 83"/>
              <a:gd name="T23" fmla="*/ 2147483647 h 104"/>
              <a:gd name="T24" fmla="*/ 2147483647 w 83"/>
              <a:gd name="T25" fmla="*/ 2147483647 h 104"/>
              <a:gd name="T26" fmla="*/ 2147483647 w 83"/>
              <a:gd name="T27" fmla="*/ 2147483647 h 104"/>
              <a:gd name="T28" fmla="*/ 2147483647 w 83"/>
              <a:gd name="T29" fmla="*/ 2147483647 h 104"/>
              <a:gd name="T30" fmla="*/ 2147483647 w 83"/>
              <a:gd name="T31" fmla="*/ 2147483647 h 104"/>
              <a:gd name="T32" fmla="*/ 2147483647 w 83"/>
              <a:gd name="T33" fmla="*/ 2147483647 h 104"/>
              <a:gd name="T34" fmla="*/ 2147483647 w 83"/>
              <a:gd name="T35" fmla="*/ 2147483647 h 104"/>
              <a:gd name="T36" fmla="*/ 2147483647 w 83"/>
              <a:gd name="T37" fmla="*/ 2147483647 h 104"/>
              <a:gd name="T38" fmla="*/ 2147483647 w 83"/>
              <a:gd name="T39" fmla="*/ 2147483647 h 104"/>
              <a:gd name="T40" fmla="*/ 2147483647 w 83"/>
              <a:gd name="T41" fmla="*/ 2147483647 h 104"/>
              <a:gd name="T42" fmla="*/ 2147483647 w 83"/>
              <a:gd name="T43" fmla="*/ 2147483647 h 104"/>
              <a:gd name="T44" fmla="*/ 2147483647 w 83"/>
              <a:gd name="T45" fmla="*/ 2147483647 h 104"/>
              <a:gd name="T46" fmla="*/ 2147483647 w 83"/>
              <a:gd name="T47" fmla="*/ 2147483647 h 104"/>
              <a:gd name="T48" fmla="*/ 2147483647 w 83"/>
              <a:gd name="T49" fmla="*/ 2147483647 h 104"/>
              <a:gd name="T50" fmla="*/ 2147483647 w 83"/>
              <a:gd name="T51" fmla="*/ 2147483647 h 104"/>
              <a:gd name="T52" fmla="*/ 2147483647 w 83"/>
              <a:gd name="T53" fmla="*/ 2147483647 h 104"/>
              <a:gd name="T54" fmla="*/ 2147483647 w 83"/>
              <a:gd name="T55" fmla="*/ 2147483647 h 104"/>
              <a:gd name="T56" fmla="*/ 2147483647 w 83"/>
              <a:gd name="T57" fmla="*/ 0 h 104"/>
              <a:gd name="T58" fmla="*/ 2147483647 w 83"/>
              <a:gd name="T59" fmla="*/ 0 h 104"/>
              <a:gd name="T60" fmla="*/ 0 w 83"/>
              <a:gd name="T61" fmla="*/ 2147483647 h 104"/>
              <a:gd name="T62" fmla="*/ 0 w 83"/>
              <a:gd name="T63" fmla="*/ 2147483647 h 104"/>
              <a:gd name="T64" fmla="*/ 2147483647 w 83"/>
              <a:gd name="T65" fmla="*/ 2147483647 h 104"/>
              <a:gd name="T66" fmla="*/ 2147483647 w 83"/>
              <a:gd name="T67" fmla="*/ 2147483647 h 104"/>
              <a:gd name="T68" fmla="*/ 2147483647 w 83"/>
              <a:gd name="T69" fmla="*/ 2147483647 h 104"/>
              <a:gd name="T70" fmla="*/ 2147483647 w 83"/>
              <a:gd name="T71" fmla="*/ 2147483647 h 104"/>
              <a:gd name="T72" fmla="*/ 2147483647 w 83"/>
              <a:gd name="T73" fmla="*/ 2147483647 h 104"/>
              <a:gd name="T74" fmla="*/ 2147483647 w 83"/>
              <a:gd name="T75" fmla="*/ 2147483647 h 104"/>
              <a:gd name="T76" fmla="*/ 2147483647 w 83"/>
              <a:gd name="T77" fmla="*/ 2147483647 h 104"/>
              <a:gd name="T78" fmla="*/ 2147483647 w 83"/>
              <a:gd name="T79" fmla="*/ 2147483647 h 104"/>
              <a:gd name="T80" fmla="*/ 2147483647 w 83"/>
              <a:gd name="T81" fmla="*/ 0 h 10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3" h="104">
                <a:moveTo>
                  <a:pt x="41" y="4"/>
                </a:moveTo>
                <a:cubicBezTo>
                  <a:pt x="41" y="38"/>
                  <a:pt x="41" y="38"/>
                  <a:pt x="41" y="38"/>
                </a:cubicBezTo>
                <a:cubicBezTo>
                  <a:pt x="41" y="40"/>
                  <a:pt x="43" y="42"/>
                  <a:pt x="46" y="42"/>
                </a:cubicBezTo>
                <a:cubicBezTo>
                  <a:pt x="80" y="42"/>
                  <a:pt x="80" y="42"/>
                  <a:pt x="80" y="42"/>
                </a:cubicBezTo>
                <a:cubicBezTo>
                  <a:pt x="41" y="4"/>
                  <a:pt x="41" y="4"/>
                  <a:pt x="41" y="4"/>
                </a:cubicBezTo>
                <a:moveTo>
                  <a:pt x="36" y="83"/>
                </a:moveTo>
                <a:cubicBezTo>
                  <a:pt x="36" y="60"/>
                  <a:pt x="36" y="60"/>
                  <a:pt x="36" y="60"/>
                </a:cubicBezTo>
                <a:cubicBezTo>
                  <a:pt x="36" y="56"/>
                  <a:pt x="38" y="54"/>
                  <a:pt x="41" y="54"/>
                </a:cubicBezTo>
                <a:cubicBezTo>
                  <a:pt x="45" y="54"/>
                  <a:pt x="47" y="56"/>
                  <a:pt x="47" y="60"/>
                </a:cubicBezTo>
                <a:cubicBezTo>
                  <a:pt x="47" y="83"/>
                  <a:pt x="47" y="83"/>
                  <a:pt x="47" y="83"/>
                </a:cubicBezTo>
                <a:cubicBezTo>
                  <a:pt x="55" y="76"/>
                  <a:pt x="55" y="76"/>
                  <a:pt x="55" y="76"/>
                </a:cubicBezTo>
                <a:cubicBezTo>
                  <a:pt x="56" y="74"/>
                  <a:pt x="58" y="74"/>
                  <a:pt x="59" y="74"/>
                </a:cubicBezTo>
                <a:cubicBezTo>
                  <a:pt x="61" y="74"/>
                  <a:pt x="62" y="75"/>
                  <a:pt x="63" y="76"/>
                </a:cubicBezTo>
                <a:cubicBezTo>
                  <a:pt x="65" y="78"/>
                  <a:pt x="65" y="82"/>
                  <a:pt x="63" y="84"/>
                </a:cubicBezTo>
                <a:cubicBezTo>
                  <a:pt x="47" y="99"/>
                  <a:pt x="47" y="99"/>
                  <a:pt x="47" y="99"/>
                </a:cubicBezTo>
                <a:cubicBezTo>
                  <a:pt x="47" y="99"/>
                  <a:pt x="47" y="99"/>
                  <a:pt x="46" y="100"/>
                </a:cubicBezTo>
                <a:cubicBezTo>
                  <a:pt x="46" y="100"/>
                  <a:pt x="45" y="100"/>
                  <a:pt x="44" y="101"/>
                </a:cubicBezTo>
                <a:cubicBezTo>
                  <a:pt x="43" y="101"/>
                  <a:pt x="42" y="101"/>
                  <a:pt x="42" y="101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1" y="101"/>
                  <a:pt x="40" y="101"/>
                  <a:pt x="39" y="101"/>
                </a:cubicBezTo>
                <a:cubicBezTo>
                  <a:pt x="38" y="101"/>
                  <a:pt x="38" y="100"/>
                  <a:pt x="37" y="100"/>
                </a:cubicBezTo>
                <a:cubicBezTo>
                  <a:pt x="37" y="100"/>
                  <a:pt x="36" y="99"/>
                  <a:pt x="36" y="99"/>
                </a:cubicBezTo>
                <a:cubicBezTo>
                  <a:pt x="20" y="84"/>
                  <a:pt x="20" y="84"/>
                  <a:pt x="20" y="84"/>
                </a:cubicBezTo>
                <a:cubicBezTo>
                  <a:pt x="18" y="82"/>
                  <a:pt x="17" y="78"/>
                  <a:pt x="20" y="76"/>
                </a:cubicBezTo>
                <a:cubicBezTo>
                  <a:pt x="21" y="75"/>
                  <a:pt x="22" y="74"/>
                  <a:pt x="24" y="74"/>
                </a:cubicBezTo>
                <a:cubicBezTo>
                  <a:pt x="25" y="74"/>
                  <a:pt x="27" y="74"/>
                  <a:pt x="28" y="76"/>
                </a:cubicBezTo>
                <a:cubicBezTo>
                  <a:pt x="36" y="83"/>
                  <a:pt x="36" y="83"/>
                  <a:pt x="36" y="83"/>
                </a:cubicBezTo>
                <a:moveTo>
                  <a:pt x="36" y="0"/>
                </a:moveTo>
                <a:cubicBezTo>
                  <a:pt x="14" y="0"/>
                  <a:pt x="14" y="0"/>
                  <a:pt x="14" y="0"/>
                </a:cubicBezTo>
                <a:cubicBezTo>
                  <a:pt x="7" y="0"/>
                  <a:pt x="0" y="7"/>
                  <a:pt x="0" y="14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97"/>
                  <a:pt x="7" y="104"/>
                  <a:pt x="14" y="104"/>
                </a:cubicBezTo>
                <a:cubicBezTo>
                  <a:pt x="69" y="104"/>
                  <a:pt x="69" y="104"/>
                  <a:pt x="69" y="104"/>
                </a:cubicBezTo>
                <a:cubicBezTo>
                  <a:pt x="76" y="104"/>
                  <a:pt x="83" y="97"/>
                  <a:pt x="83" y="90"/>
                </a:cubicBezTo>
                <a:cubicBezTo>
                  <a:pt x="83" y="48"/>
                  <a:pt x="83" y="48"/>
                  <a:pt x="83" y="48"/>
                </a:cubicBezTo>
                <a:cubicBezTo>
                  <a:pt x="82" y="48"/>
                  <a:pt x="82" y="48"/>
                  <a:pt x="81" y="48"/>
                </a:cubicBezTo>
                <a:cubicBezTo>
                  <a:pt x="46" y="48"/>
                  <a:pt x="46" y="48"/>
                  <a:pt x="46" y="48"/>
                </a:cubicBezTo>
                <a:cubicBezTo>
                  <a:pt x="40" y="48"/>
                  <a:pt x="36" y="44"/>
                  <a:pt x="36" y="38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1"/>
                  <a:pt x="36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54" name="Freeform 26"/>
          <p:cNvSpPr>
            <a:spLocks noEditPoints="1"/>
          </p:cNvSpPr>
          <p:nvPr/>
        </p:nvSpPr>
        <p:spPr bwMode="auto">
          <a:xfrm>
            <a:off x="5346700" y="4764088"/>
            <a:ext cx="252413" cy="319087"/>
          </a:xfrm>
          <a:custGeom>
            <a:avLst/>
            <a:gdLst>
              <a:gd name="T0" fmla="*/ 2147483647 w 82"/>
              <a:gd name="T1" fmla="*/ 2147483647 h 104"/>
              <a:gd name="T2" fmla="*/ 2147483647 w 82"/>
              <a:gd name="T3" fmla="*/ 2147483647 h 104"/>
              <a:gd name="T4" fmla="*/ 2147483647 w 82"/>
              <a:gd name="T5" fmla="*/ 2147483647 h 104"/>
              <a:gd name="T6" fmla="*/ 2147483647 w 82"/>
              <a:gd name="T7" fmla="*/ 2147483647 h 104"/>
              <a:gd name="T8" fmla="*/ 2147483647 w 82"/>
              <a:gd name="T9" fmla="*/ 2147483647 h 104"/>
              <a:gd name="T10" fmla="*/ 2147483647 w 82"/>
              <a:gd name="T11" fmla="*/ 2147483647 h 104"/>
              <a:gd name="T12" fmla="*/ 2147483647 w 82"/>
              <a:gd name="T13" fmla="*/ 2147483647 h 104"/>
              <a:gd name="T14" fmla="*/ 2147483647 w 82"/>
              <a:gd name="T15" fmla="*/ 2147483647 h 104"/>
              <a:gd name="T16" fmla="*/ 2147483647 w 82"/>
              <a:gd name="T17" fmla="*/ 2147483647 h 104"/>
              <a:gd name="T18" fmla="*/ 2147483647 w 82"/>
              <a:gd name="T19" fmla="*/ 2147483647 h 104"/>
              <a:gd name="T20" fmla="*/ 2147483647 w 82"/>
              <a:gd name="T21" fmla="*/ 2147483647 h 104"/>
              <a:gd name="T22" fmla="*/ 2147483647 w 82"/>
              <a:gd name="T23" fmla="*/ 2147483647 h 104"/>
              <a:gd name="T24" fmla="*/ 2147483647 w 82"/>
              <a:gd name="T25" fmla="*/ 2147483647 h 104"/>
              <a:gd name="T26" fmla="*/ 2147483647 w 82"/>
              <a:gd name="T27" fmla="*/ 2147483647 h 104"/>
              <a:gd name="T28" fmla="*/ 2147483647 w 82"/>
              <a:gd name="T29" fmla="*/ 2147483647 h 104"/>
              <a:gd name="T30" fmla="*/ 2147483647 w 82"/>
              <a:gd name="T31" fmla="*/ 2147483647 h 104"/>
              <a:gd name="T32" fmla="*/ 2147483647 w 82"/>
              <a:gd name="T33" fmla="*/ 2147483647 h 104"/>
              <a:gd name="T34" fmla="*/ 2147483647 w 82"/>
              <a:gd name="T35" fmla="*/ 2147483647 h 104"/>
              <a:gd name="T36" fmla="*/ 2147483647 w 82"/>
              <a:gd name="T37" fmla="*/ 2147483647 h 104"/>
              <a:gd name="T38" fmla="*/ 2147483647 w 82"/>
              <a:gd name="T39" fmla="*/ 2147483647 h 104"/>
              <a:gd name="T40" fmla="*/ 2147483647 w 82"/>
              <a:gd name="T41" fmla="*/ 2147483647 h 104"/>
              <a:gd name="T42" fmla="*/ 2147483647 w 82"/>
              <a:gd name="T43" fmla="*/ 2147483647 h 104"/>
              <a:gd name="T44" fmla="*/ 2147483647 w 82"/>
              <a:gd name="T45" fmla="*/ 2147483647 h 104"/>
              <a:gd name="T46" fmla="*/ 2147483647 w 82"/>
              <a:gd name="T47" fmla="*/ 2147483647 h 104"/>
              <a:gd name="T48" fmla="*/ 2147483647 w 82"/>
              <a:gd name="T49" fmla="*/ 2147483647 h 104"/>
              <a:gd name="T50" fmla="*/ 2147483647 w 82"/>
              <a:gd name="T51" fmla="*/ 2147483647 h 104"/>
              <a:gd name="T52" fmla="*/ 2147483647 w 82"/>
              <a:gd name="T53" fmla="*/ 2147483647 h 104"/>
              <a:gd name="T54" fmla="*/ 2147483647 w 82"/>
              <a:gd name="T55" fmla="*/ 2147483647 h 104"/>
              <a:gd name="T56" fmla="*/ 2147483647 w 82"/>
              <a:gd name="T57" fmla="*/ 2147483647 h 104"/>
              <a:gd name="T58" fmla="*/ 2147483647 w 82"/>
              <a:gd name="T59" fmla="*/ 2147483647 h 104"/>
              <a:gd name="T60" fmla="*/ 2147483647 w 82"/>
              <a:gd name="T61" fmla="*/ 2147483647 h 104"/>
              <a:gd name="T62" fmla="*/ 2147483647 w 82"/>
              <a:gd name="T63" fmla="*/ 2147483647 h 104"/>
              <a:gd name="T64" fmla="*/ 2147483647 w 82"/>
              <a:gd name="T65" fmla="*/ 2147483647 h 104"/>
              <a:gd name="T66" fmla="*/ 2147483647 w 82"/>
              <a:gd name="T67" fmla="*/ 0 h 104"/>
              <a:gd name="T68" fmla="*/ 2147483647 w 82"/>
              <a:gd name="T69" fmla="*/ 0 h 104"/>
              <a:gd name="T70" fmla="*/ 0 w 82"/>
              <a:gd name="T71" fmla="*/ 2147483647 h 104"/>
              <a:gd name="T72" fmla="*/ 0 w 82"/>
              <a:gd name="T73" fmla="*/ 2147483647 h 104"/>
              <a:gd name="T74" fmla="*/ 2147483647 w 82"/>
              <a:gd name="T75" fmla="*/ 2147483647 h 104"/>
              <a:gd name="T76" fmla="*/ 2147483647 w 82"/>
              <a:gd name="T77" fmla="*/ 2147483647 h 104"/>
              <a:gd name="T78" fmla="*/ 2147483647 w 82"/>
              <a:gd name="T79" fmla="*/ 2147483647 h 104"/>
              <a:gd name="T80" fmla="*/ 2147483647 w 82"/>
              <a:gd name="T81" fmla="*/ 2147483647 h 104"/>
              <a:gd name="T82" fmla="*/ 2147483647 w 82"/>
              <a:gd name="T83" fmla="*/ 2147483647 h 104"/>
              <a:gd name="T84" fmla="*/ 2147483647 w 82"/>
              <a:gd name="T85" fmla="*/ 2147483647 h 104"/>
              <a:gd name="T86" fmla="*/ 2147483647 w 82"/>
              <a:gd name="T87" fmla="*/ 2147483647 h 104"/>
              <a:gd name="T88" fmla="*/ 2147483647 w 82"/>
              <a:gd name="T89" fmla="*/ 2147483647 h 104"/>
              <a:gd name="T90" fmla="*/ 2147483647 w 82"/>
              <a:gd name="T91" fmla="*/ 0 h 10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2" h="104">
                <a:moveTo>
                  <a:pt x="41" y="4"/>
                </a:moveTo>
                <a:cubicBezTo>
                  <a:pt x="41" y="38"/>
                  <a:pt x="41" y="38"/>
                  <a:pt x="41" y="38"/>
                </a:cubicBezTo>
                <a:cubicBezTo>
                  <a:pt x="41" y="40"/>
                  <a:pt x="43" y="42"/>
                  <a:pt x="45" y="42"/>
                </a:cubicBezTo>
                <a:cubicBezTo>
                  <a:pt x="80" y="42"/>
                  <a:pt x="80" y="42"/>
                  <a:pt x="80" y="42"/>
                </a:cubicBezTo>
                <a:cubicBezTo>
                  <a:pt x="41" y="4"/>
                  <a:pt x="41" y="4"/>
                  <a:pt x="41" y="4"/>
                </a:cubicBezTo>
                <a:moveTo>
                  <a:pt x="15" y="90"/>
                </a:moveTo>
                <a:cubicBezTo>
                  <a:pt x="13" y="90"/>
                  <a:pt x="12" y="89"/>
                  <a:pt x="12" y="87"/>
                </a:cubicBezTo>
                <a:cubicBezTo>
                  <a:pt x="12" y="86"/>
                  <a:pt x="13" y="85"/>
                  <a:pt x="15" y="85"/>
                </a:cubicBezTo>
                <a:cubicBezTo>
                  <a:pt x="50" y="85"/>
                  <a:pt x="50" y="85"/>
                  <a:pt x="50" y="85"/>
                </a:cubicBezTo>
                <a:cubicBezTo>
                  <a:pt x="52" y="85"/>
                  <a:pt x="53" y="86"/>
                  <a:pt x="53" y="87"/>
                </a:cubicBezTo>
                <a:cubicBezTo>
                  <a:pt x="53" y="89"/>
                  <a:pt x="52" y="90"/>
                  <a:pt x="50" y="90"/>
                </a:cubicBezTo>
                <a:cubicBezTo>
                  <a:pt x="15" y="90"/>
                  <a:pt x="15" y="90"/>
                  <a:pt x="15" y="90"/>
                </a:cubicBezTo>
                <a:moveTo>
                  <a:pt x="15" y="80"/>
                </a:moveTo>
                <a:cubicBezTo>
                  <a:pt x="13" y="80"/>
                  <a:pt x="12" y="79"/>
                  <a:pt x="12" y="78"/>
                </a:cubicBezTo>
                <a:cubicBezTo>
                  <a:pt x="12" y="77"/>
                  <a:pt x="13" y="76"/>
                  <a:pt x="15" y="76"/>
                </a:cubicBezTo>
                <a:cubicBezTo>
                  <a:pt x="68" y="76"/>
                  <a:pt x="68" y="76"/>
                  <a:pt x="68" y="76"/>
                </a:cubicBezTo>
                <a:cubicBezTo>
                  <a:pt x="69" y="76"/>
                  <a:pt x="70" y="77"/>
                  <a:pt x="70" y="78"/>
                </a:cubicBezTo>
                <a:cubicBezTo>
                  <a:pt x="70" y="79"/>
                  <a:pt x="69" y="80"/>
                  <a:pt x="68" y="80"/>
                </a:cubicBezTo>
                <a:cubicBezTo>
                  <a:pt x="15" y="80"/>
                  <a:pt x="15" y="80"/>
                  <a:pt x="15" y="80"/>
                </a:cubicBezTo>
                <a:moveTo>
                  <a:pt x="15" y="71"/>
                </a:moveTo>
                <a:cubicBezTo>
                  <a:pt x="13" y="71"/>
                  <a:pt x="12" y="70"/>
                  <a:pt x="12" y="69"/>
                </a:cubicBezTo>
                <a:cubicBezTo>
                  <a:pt x="12" y="67"/>
                  <a:pt x="13" y="66"/>
                  <a:pt x="15" y="66"/>
                </a:cubicBezTo>
                <a:cubicBezTo>
                  <a:pt x="68" y="66"/>
                  <a:pt x="68" y="66"/>
                  <a:pt x="68" y="66"/>
                </a:cubicBezTo>
                <a:cubicBezTo>
                  <a:pt x="69" y="66"/>
                  <a:pt x="70" y="67"/>
                  <a:pt x="70" y="69"/>
                </a:cubicBezTo>
                <a:cubicBezTo>
                  <a:pt x="70" y="70"/>
                  <a:pt x="69" y="71"/>
                  <a:pt x="68" y="71"/>
                </a:cubicBezTo>
                <a:cubicBezTo>
                  <a:pt x="15" y="71"/>
                  <a:pt x="15" y="71"/>
                  <a:pt x="15" y="71"/>
                </a:cubicBezTo>
                <a:moveTo>
                  <a:pt x="15" y="62"/>
                </a:moveTo>
                <a:cubicBezTo>
                  <a:pt x="13" y="62"/>
                  <a:pt x="12" y="61"/>
                  <a:pt x="12" y="60"/>
                </a:cubicBezTo>
                <a:cubicBezTo>
                  <a:pt x="12" y="58"/>
                  <a:pt x="13" y="57"/>
                  <a:pt x="15" y="57"/>
                </a:cubicBezTo>
                <a:cubicBezTo>
                  <a:pt x="68" y="57"/>
                  <a:pt x="68" y="57"/>
                  <a:pt x="68" y="57"/>
                </a:cubicBezTo>
                <a:cubicBezTo>
                  <a:pt x="69" y="57"/>
                  <a:pt x="70" y="58"/>
                  <a:pt x="70" y="60"/>
                </a:cubicBezTo>
                <a:cubicBezTo>
                  <a:pt x="70" y="61"/>
                  <a:pt x="69" y="62"/>
                  <a:pt x="68" y="62"/>
                </a:cubicBezTo>
                <a:cubicBezTo>
                  <a:pt x="15" y="62"/>
                  <a:pt x="15" y="62"/>
                  <a:pt x="15" y="62"/>
                </a:cubicBezTo>
                <a:moveTo>
                  <a:pt x="36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4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97"/>
                  <a:pt x="6" y="104"/>
                  <a:pt x="14" y="104"/>
                </a:cubicBezTo>
                <a:cubicBezTo>
                  <a:pt x="68" y="104"/>
                  <a:pt x="68" y="104"/>
                  <a:pt x="68" y="104"/>
                </a:cubicBezTo>
                <a:cubicBezTo>
                  <a:pt x="76" y="104"/>
                  <a:pt x="82" y="97"/>
                  <a:pt x="82" y="90"/>
                </a:cubicBezTo>
                <a:cubicBezTo>
                  <a:pt x="82" y="48"/>
                  <a:pt x="82" y="48"/>
                  <a:pt x="82" y="48"/>
                </a:cubicBezTo>
                <a:cubicBezTo>
                  <a:pt x="82" y="48"/>
                  <a:pt x="82" y="48"/>
                  <a:pt x="81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0" y="48"/>
                  <a:pt x="35" y="44"/>
                  <a:pt x="35" y="38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6" y="1"/>
                  <a:pt x="36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55" name="Freeform 27"/>
          <p:cNvSpPr>
            <a:spLocks/>
          </p:cNvSpPr>
          <p:nvPr/>
        </p:nvSpPr>
        <p:spPr bwMode="auto">
          <a:xfrm>
            <a:off x="6010275" y="4833938"/>
            <a:ext cx="249238" cy="177800"/>
          </a:xfrm>
          <a:custGeom>
            <a:avLst/>
            <a:gdLst>
              <a:gd name="T0" fmla="*/ 2147483647 w 81"/>
              <a:gd name="T1" fmla="*/ 0 h 58"/>
              <a:gd name="T2" fmla="*/ 2147483647 w 81"/>
              <a:gd name="T3" fmla="*/ 2147483647 h 58"/>
              <a:gd name="T4" fmla="*/ 2147483647 w 81"/>
              <a:gd name="T5" fmla="*/ 2147483647 h 58"/>
              <a:gd name="T6" fmla="*/ 2147483647 w 81"/>
              <a:gd name="T7" fmla="*/ 2147483647 h 58"/>
              <a:gd name="T8" fmla="*/ 2147483647 w 81"/>
              <a:gd name="T9" fmla="*/ 2147483647 h 58"/>
              <a:gd name="T10" fmla="*/ 2147483647 w 81"/>
              <a:gd name="T11" fmla="*/ 2147483647 h 58"/>
              <a:gd name="T12" fmla="*/ 2147483647 w 81"/>
              <a:gd name="T13" fmla="*/ 2147483647 h 58"/>
              <a:gd name="T14" fmla="*/ 2147483647 w 81"/>
              <a:gd name="T15" fmla="*/ 2147483647 h 58"/>
              <a:gd name="T16" fmla="*/ 2147483647 w 81"/>
              <a:gd name="T17" fmla="*/ 2147483647 h 58"/>
              <a:gd name="T18" fmla="*/ 2147483647 w 81"/>
              <a:gd name="T19" fmla="*/ 2147483647 h 58"/>
              <a:gd name="T20" fmla="*/ 2147483647 w 81"/>
              <a:gd name="T21" fmla="*/ 2147483647 h 58"/>
              <a:gd name="T22" fmla="*/ 2147483647 w 81"/>
              <a:gd name="T23" fmla="*/ 2147483647 h 58"/>
              <a:gd name="T24" fmla="*/ 2147483647 w 81"/>
              <a:gd name="T25" fmla="*/ 2147483647 h 58"/>
              <a:gd name="T26" fmla="*/ 2147483647 w 81"/>
              <a:gd name="T27" fmla="*/ 2147483647 h 58"/>
              <a:gd name="T28" fmla="*/ 2147483647 w 81"/>
              <a:gd name="T29" fmla="*/ 2147483647 h 58"/>
              <a:gd name="T30" fmla="*/ 2147483647 w 81"/>
              <a:gd name="T31" fmla="*/ 2147483647 h 58"/>
              <a:gd name="T32" fmla="*/ 2147483647 w 81"/>
              <a:gd name="T33" fmla="*/ 2147483647 h 58"/>
              <a:gd name="T34" fmla="*/ 2147483647 w 81"/>
              <a:gd name="T35" fmla="*/ 2147483647 h 58"/>
              <a:gd name="T36" fmla="*/ 2147483647 w 81"/>
              <a:gd name="T37" fmla="*/ 2147483647 h 58"/>
              <a:gd name="T38" fmla="*/ 2147483647 w 81"/>
              <a:gd name="T39" fmla="*/ 0 h 5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1" h="58">
                <a:moveTo>
                  <a:pt x="73" y="0"/>
                </a:moveTo>
                <a:cubicBezTo>
                  <a:pt x="71" y="0"/>
                  <a:pt x="69" y="1"/>
                  <a:pt x="67" y="3"/>
                </a:cubicBezTo>
                <a:cubicBezTo>
                  <a:pt x="32" y="39"/>
                  <a:pt x="32" y="39"/>
                  <a:pt x="32" y="39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1"/>
                  <a:pt x="11" y="20"/>
                  <a:pt x="9" y="20"/>
                </a:cubicBezTo>
                <a:cubicBezTo>
                  <a:pt x="7" y="20"/>
                  <a:pt x="5" y="21"/>
                  <a:pt x="3" y="23"/>
                </a:cubicBezTo>
                <a:cubicBezTo>
                  <a:pt x="0" y="26"/>
                  <a:pt x="0" y="31"/>
                  <a:pt x="3" y="34"/>
                </a:cubicBezTo>
                <a:cubicBezTo>
                  <a:pt x="25" y="54"/>
                  <a:pt x="25" y="54"/>
                  <a:pt x="25" y="54"/>
                </a:cubicBezTo>
                <a:cubicBezTo>
                  <a:pt x="25" y="54"/>
                  <a:pt x="26" y="55"/>
                  <a:pt x="27" y="56"/>
                </a:cubicBezTo>
                <a:cubicBezTo>
                  <a:pt x="27" y="56"/>
                  <a:pt x="28" y="56"/>
                  <a:pt x="29" y="57"/>
                </a:cubicBezTo>
                <a:cubicBezTo>
                  <a:pt x="30" y="57"/>
                  <a:pt x="31" y="58"/>
                  <a:pt x="32" y="58"/>
                </a:cubicBezTo>
                <a:cubicBezTo>
                  <a:pt x="32" y="58"/>
                  <a:pt x="32" y="58"/>
                  <a:pt x="32" y="58"/>
                </a:cubicBezTo>
                <a:cubicBezTo>
                  <a:pt x="32" y="58"/>
                  <a:pt x="32" y="58"/>
                  <a:pt x="32" y="58"/>
                </a:cubicBezTo>
                <a:cubicBezTo>
                  <a:pt x="34" y="58"/>
                  <a:pt x="35" y="57"/>
                  <a:pt x="36" y="57"/>
                </a:cubicBezTo>
                <a:cubicBezTo>
                  <a:pt x="37" y="56"/>
                  <a:pt x="38" y="56"/>
                  <a:pt x="39" y="55"/>
                </a:cubicBezTo>
                <a:cubicBezTo>
                  <a:pt x="39" y="55"/>
                  <a:pt x="40" y="54"/>
                  <a:pt x="40" y="54"/>
                </a:cubicBezTo>
                <a:cubicBezTo>
                  <a:pt x="40" y="54"/>
                  <a:pt x="40" y="54"/>
                  <a:pt x="40" y="54"/>
                </a:cubicBezTo>
                <a:cubicBezTo>
                  <a:pt x="78" y="14"/>
                  <a:pt x="78" y="14"/>
                  <a:pt x="78" y="14"/>
                </a:cubicBezTo>
                <a:cubicBezTo>
                  <a:pt x="81" y="11"/>
                  <a:pt x="81" y="6"/>
                  <a:pt x="78" y="3"/>
                </a:cubicBezTo>
                <a:cubicBezTo>
                  <a:pt x="77" y="1"/>
                  <a:pt x="75" y="0"/>
                  <a:pt x="73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56" name="Freeform 32"/>
          <p:cNvSpPr>
            <a:spLocks noEditPoints="1"/>
          </p:cNvSpPr>
          <p:nvPr/>
        </p:nvSpPr>
        <p:spPr bwMode="auto">
          <a:xfrm>
            <a:off x="754063" y="4811713"/>
            <a:ext cx="327025" cy="223837"/>
          </a:xfrm>
          <a:custGeom>
            <a:avLst/>
            <a:gdLst>
              <a:gd name="T0" fmla="*/ 2147483647 w 106"/>
              <a:gd name="T1" fmla="*/ 2147483647 h 73"/>
              <a:gd name="T2" fmla="*/ 2147483647 w 106"/>
              <a:gd name="T3" fmla="*/ 2147483647 h 73"/>
              <a:gd name="T4" fmla="*/ 2147483647 w 106"/>
              <a:gd name="T5" fmla="*/ 2147483647 h 73"/>
              <a:gd name="T6" fmla="*/ 2147483647 w 106"/>
              <a:gd name="T7" fmla="*/ 2147483647 h 73"/>
              <a:gd name="T8" fmla="*/ 2147483647 w 106"/>
              <a:gd name="T9" fmla="*/ 2147483647 h 73"/>
              <a:gd name="T10" fmla="*/ 2147483647 w 106"/>
              <a:gd name="T11" fmla="*/ 2147483647 h 73"/>
              <a:gd name="T12" fmla="*/ 2147483647 w 106"/>
              <a:gd name="T13" fmla="*/ 2147483647 h 73"/>
              <a:gd name="T14" fmla="*/ 2147483647 w 106"/>
              <a:gd name="T15" fmla="*/ 2147483647 h 73"/>
              <a:gd name="T16" fmla="*/ 2147483647 w 106"/>
              <a:gd name="T17" fmla="*/ 2147483647 h 73"/>
              <a:gd name="T18" fmla="*/ 2147483647 w 106"/>
              <a:gd name="T19" fmla="*/ 2147483647 h 73"/>
              <a:gd name="T20" fmla="*/ 2147483647 w 106"/>
              <a:gd name="T21" fmla="*/ 2147483647 h 73"/>
              <a:gd name="T22" fmla="*/ 2147483647 w 106"/>
              <a:gd name="T23" fmla="*/ 2147483647 h 73"/>
              <a:gd name="T24" fmla="*/ 2147483647 w 106"/>
              <a:gd name="T25" fmla="*/ 2147483647 h 73"/>
              <a:gd name="T26" fmla="*/ 2147483647 w 106"/>
              <a:gd name="T27" fmla="*/ 0 h 73"/>
              <a:gd name="T28" fmla="*/ 2147483647 w 106"/>
              <a:gd name="T29" fmla="*/ 0 h 73"/>
              <a:gd name="T30" fmla="*/ 2147483647 w 106"/>
              <a:gd name="T31" fmla="*/ 2147483647 h 73"/>
              <a:gd name="T32" fmla="*/ 0 w 106"/>
              <a:gd name="T33" fmla="*/ 2147483647 h 73"/>
              <a:gd name="T34" fmla="*/ 2147483647 w 106"/>
              <a:gd name="T35" fmla="*/ 2147483647 h 73"/>
              <a:gd name="T36" fmla="*/ 2147483647 w 106"/>
              <a:gd name="T37" fmla="*/ 2147483647 h 73"/>
              <a:gd name="T38" fmla="*/ 2147483647 w 106"/>
              <a:gd name="T39" fmla="*/ 2147483647 h 73"/>
              <a:gd name="T40" fmla="*/ 2147483647 w 106"/>
              <a:gd name="T41" fmla="*/ 2147483647 h 73"/>
              <a:gd name="T42" fmla="*/ 2147483647 w 106"/>
              <a:gd name="T43" fmla="*/ 2147483647 h 73"/>
              <a:gd name="T44" fmla="*/ 2147483647 w 106"/>
              <a:gd name="T45" fmla="*/ 2147483647 h 73"/>
              <a:gd name="T46" fmla="*/ 2147483647 w 106"/>
              <a:gd name="T47" fmla="*/ 0 h 73"/>
              <a:gd name="T48" fmla="*/ 2147483647 w 106"/>
              <a:gd name="T49" fmla="*/ 0 h 73"/>
              <a:gd name="T50" fmla="*/ 2147483647 w 106"/>
              <a:gd name="T51" fmla="*/ 2147483647 h 73"/>
              <a:gd name="T52" fmla="*/ 2147483647 w 106"/>
              <a:gd name="T53" fmla="*/ 2147483647 h 73"/>
              <a:gd name="T54" fmla="*/ 2147483647 w 106"/>
              <a:gd name="T55" fmla="*/ 2147483647 h 73"/>
              <a:gd name="T56" fmla="*/ 2147483647 w 106"/>
              <a:gd name="T57" fmla="*/ 2147483647 h 73"/>
              <a:gd name="T58" fmla="*/ 2147483647 w 106"/>
              <a:gd name="T59" fmla="*/ 2147483647 h 73"/>
              <a:gd name="T60" fmla="*/ 2147483647 w 106"/>
              <a:gd name="T61" fmla="*/ 2147483647 h 73"/>
              <a:gd name="T62" fmla="*/ 2147483647 w 106"/>
              <a:gd name="T63" fmla="*/ 2147483647 h 73"/>
              <a:gd name="T64" fmla="*/ 2147483647 w 106"/>
              <a:gd name="T65" fmla="*/ 2147483647 h 73"/>
              <a:gd name="T66" fmla="*/ 2147483647 w 106"/>
              <a:gd name="T67" fmla="*/ 2147483647 h 73"/>
              <a:gd name="T68" fmla="*/ 2147483647 w 106"/>
              <a:gd name="T69" fmla="*/ 2147483647 h 73"/>
              <a:gd name="T70" fmla="*/ 2147483647 w 106"/>
              <a:gd name="T71" fmla="*/ 2147483647 h 73"/>
              <a:gd name="T72" fmla="*/ 2147483647 w 106"/>
              <a:gd name="T73" fmla="*/ 2147483647 h 73"/>
              <a:gd name="T74" fmla="*/ 2147483647 w 106"/>
              <a:gd name="T75" fmla="*/ 2147483647 h 73"/>
              <a:gd name="T76" fmla="*/ 2147483647 w 106"/>
              <a:gd name="T77" fmla="*/ 0 h 73"/>
              <a:gd name="T78" fmla="*/ 2147483647 w 106"/>
              <a:gd name="T79" fmla="*/ 0 h 73"/>
              <a:gd name="T80" fmla="*/ 2147483647 w 106"/>
              <a:gd name="T81" fmla="*/ 2147483647 h 73"/>
              <a:gd name="T82" fmla="*/ 2147483647 w 106"/>
              <a:gd name="T83" fmla="*/ 2147483647 h 73"/>
              <a:gd name="T84" fmla="*/ 2147483647 w 106"/>
              <a:gd name="T85" fmla="*/ 2147483647 h 73"/>
              <a:gd name="T86" fmla="*/ 2147483647 w 106"/>
              <a:gd name="T87" fmla="*/ 2147483647 h 73"/>
              <a:gd name="T88" fmla="*/ 2147483647 w 106"/>
              <a:gd name="T89" fmla="*/ 2147483647 h 73"/>
              <a:gd name="T90" fmla="*/ 2147483647 w 106"/>
              <a:gd name="T91" fmla="*/ 2147483647 h 73"/>
              <a:gd name="T92" fmla="*/ 2147483647 w 106"/>
              <a:gd name="T93" fmla="*/ 2147483647 h 73"/>
              <a:gd name="T94" fmla="*/ 2147483647 w 106"/>
              <a:gd name="T95" fmla="*/ 2147483647 h 73"/>
              <a:gd name="T96" fmla="*/ 2147483647 w 106"/>
              <a:gd name="T97" fmla="*/ 0 h 73"/>
              <a:gd name="T98" fmla="*/ 2147483647 w 106"/>
              <a:gd name="T99" fmla="*/ 0 h 7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06" h="73">
                <a:moveTo>
                  <a:pt x="22" y="29"/>
                </a:moveTo>
                <a:cubicBezTo>
                  <a:pt x="22" y="29"/>
                  <a:pt x="21" y="28"/>
                  <a:pt x="21" y="28"/>
                </a:cubicBezTo>
                <a:cubicBezTo>
                  <a:pt x="20" y="27"/>
                  <a:pt x="20" y="26"/>
                  <a:pt x="21" y="25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8"/>
                  <a:pt x="44" y="8"/>
                  <a:pt x="44" y="8"/>
                </a:cubicBezTo>
                <a:cubicBezTo>
                  <a:pt x="44" y="8"/>
                  <a:pt x="45" y="8"/>
                  <a:pt x="45" y="8"/>
                </a:cubicBezTo>
                <a:cubicBezTo>
                  <a:pt x="46" y="8"/>
                  <a:pt x="46" y="9"/>
                  <a:pt x="46" y="10"/>
                </a:cubicBezTo>
                <a:cubicBezTo>
                  <a:pt x="46" y="12"/>
                  <a:pt x="46" y="12"/>
                  <a:pt x="46" y="12"/>
                </a:cubicBezTo>
                <a:cubicBezTo>
                  <a:pt x="46" y="13"/>
                  <a:pt x="45" y="14"/>
                  <a:pt x="44" y="14"/>
                </a:cubicBezTo>
                <a:cubicBezTo>
                  <a:pt x="44" y="14"/>
                  <a:pt x="43" y="13"/>
                  <a:pt x="43" y="13"/>
                </a:cubicBezTo>
                <a:cubicBezTo>
                  <a:pt x="23" y="28"/>
                  <a:pt x="23" y="28"/>
                  <a:pt x="23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3" y="28"/>
                  <a:pt x="23" y="29"/>
                  <a:pt x="22" y="29"/>
                </a:cubicBezTo>
                <a:moveTo>
                  <a:pt x="47" y="0"/>
                </a:moveTo>
                <a:cubicBezTo>
                  <a:pt x="46" y="0"/>
                  <a:pt x="44" y="0"/>
                  <a:pt x="43" y="0"/>
                </a:cubicBezTo>
                <a:cubicBezTo>
                  <a:pt x="4" y="31"/>
                  <a:pt x="4" y="31"/>
                  <a:pt x="4" y="31"/>
                </a:cubicBezTo>
                <a:cubicBezTo>
                  <a:pt x="2" y="32"/>
                  <a:pt x="0" y="34"/>
                  <a:pt x="0" y="36"/>
                </a:cubicBezTo>
                <a:cubicBezTo>
                  <a:pt x="0" y="38"/>
                  <a:pt x="2" y="40"/>
                  <a:pt x="4" y="41"/>
                </a:cubicBezTo>
                <a:cubicBezTo>
                  <a:pt x="43" y="72"/>
                  <a:pt x="43" y="72"/>
                  <a:pt x="43" y="72"/>
                </a:cubicBezTo>
                <a:cubicBezTo>
                  <a:pt x="44" y="72"/>
                  <a:pt x="46" y="73"/>
                  <a:pt x="47" y="73"/>
                </a:cubicBezTo>
                <a:cubicBezTo>
                  <a:pt x="48" y="73"/>
                  <a:pt x="49" y="72"/>
                  <a:pt x="50" y="72"/>
                </a:cubicBezTo>
                <a:cubicBezTo>
                  <a:pt x="52" y="71"/>
                  <a:pt x="53" y="69"/>
                  <a:pt x="53" y="67"/>
                </a:cubicBezTo>
                <a:cubicBezTo>
                  <a:pt x="53" y="6"/>
                  <a:pt x="53" y="6"/>
                  <a:pt x="53" y="6"/>
                </a:cubicBezTo>
                <a:cubicBezTo>
                  <a:pt x="53" y="3"/>
                  <a:pt x="52" y="2"/>
                  <a:pt x="50" y="0"/>
                </a:cubicBezTo>
                <a:cubicBezTo>
                  <a:pt x="49" y="0"/>
                  <a:pt x="48" y="0"/>
                  <a:pt x="47" y="0"/>
                </a:cubicBezTo>
                <a:moveTo>
                  <a:pt x="75" y="29"/>
                </a:moveTo>
                <a:cubicBezTo>
                  <a:pt x="75" y="29"/>
                  <a:pt x="74" y="28"/>
                  <a:pt x="74" y="28"/>
                </a:cubicBezTo>
                <a:cubicBezTo>
                  <a:pt x="73" y="27"/>
                  <a:pt x="73" y="26"/>
                  <a:pt x="74" y="25"/>
                </a:cubicBezTo>
                <a:cubicBezTo>
                  <a:pt x="96" y="8"/>
                  <a:pt x="96" y="8"/>
                  <a:pt x="96" y="8"/>
                </a:cubicBezTo>
                <a:cubicBezTo>
                  <a:pt x="96" y="8"/>
                  <a:pt x="97" y="8"/>
                  <a:pt x="97" y="8"/>
                </a:cubicBezTo>
                <a:cubicBezTo>
                  <a:pt x="97" y="8"/>
                  <a:pt x="98" y="8"/>
                  <a:pt x="98" y="8"/>
                </a:cubicBezTo>
                <a:cubicBezTo>
                  <a:pt x="99" y="8"/>
                  <a:pt x="99" y="9"/>
                  <a:pt x="99" y="10"/>
                </a:cubicBezTo>
                <a:cubicBezTo>
                  <a:pt x="99" y="12"/>
                  <a:pt x="99" y="12"/>
                  <a:pt x="99" y="12"/>
                </a:cubicBezTo>
                <a:cubicBezTo>
                  <a:pt x="99" y="13"/>
                  <a:pt x="98" y="14"/>
                  <a:pt x="97" y="14"/>
                </a:cubicBezTo>
                <a:cubicBezTo>
                  <a:pt x="97" y="14"/>
                  <a:pt x="96" y="13"/>
                  <a:pt x="96" y="13"/>
                </a:cubicBezTo>
                <a:cubicBezTo>
                  <a:pt x="76" y="28"/>
                  <a:pt x="76" y="28"/>
                  <a:pt x="76" y="28"/>
                </a:cubicBezTo>
                <a:cubicBezTo>
                  <a:pt x="76" y="28"/>
                  <a:pt x="76" y="28"/>
                  <a:pt x="76" y="28"/>
                </a:cubicBezTo>
                <a:cubicBezTo>
                  <a:pt x="76" y="28"/>
                  <a:pt x="76" y="29"/>
                  <a:pt x="75" y="29"/>
                </a:cubicBezTo>
                <a:moveTo>
                  <a:pt x="100" y="0"/>
                </a:moveTo>
                <a:cubicBezTo>
                  <a:pt x="99" y="0"/>
                  <a:pt x="97" y="0"/>
                  <a:pt x="96" y="0"/>
                </a:cubicBezTo>
                <a:cubicBezTo>
                  <a:pt x="57" y="31"/>
                  <a:pt x="57" y="31"/>
                  <a:pt x="57" y="31"/>
                </a:cubicBezTo>
                <a:cubicBezTo>
                  <a:pt x="55" y="32"/>
                  <a:pt x="53" y="34"/>
                  <a:pt x="53" y="36"/>
                </a:cubicBezTo>
                <a:cubicBezTo>
                  <a:pt x="53" y="38"/>
                  <a:pt x="55" y="40"/>
                  <a:pt x="57" y="41"/>
                </a:cubicBezTo>
                <a:cubicBezTo>
                  <a:pt x="96" y="72"/>
                  <a:pt x="96" y="72"/>
                  <a:pt x="96" y="72"/>
                </a:cubicBezTo>
                <a:cubicBezTo>
                  <a:pt x="97" y="72"/>
                  <a:pt x="99" y="73"/>
                  <a:pt x="100" y="73"/>
                </a:cubicBezTo>
                <a:cubicBezTo>
                  <a:pt x="101" y="73"/>
                  <a:pt x="102" y="72"/>
                  <a:pt x="103" y="72"/>
                </a:cubicBezTo>
                <a:cubicBezTo>
                  <a:pt x="105" y="71"/>
                  <a:pt x="106" y="69"/>
                  <a:pt x="106" y="67"/>
                </a:cubicBezTo>
                <a:cubicBezTo>
                  <a:pt x="106" y="6"/>
                  <a:pt x="106" y="6"/>
                  <a:pt x="106" y="6"/>
                </a:cubicBezTo>
                <a:cubicBezTo>
                  <a:pt x="106" y="3"/>
                  <a:pt x="105" y="2"/>
                  <a:pt x="103" y="0"/>
                </a:cubicBezTo>
                <a:cubicBezTo>
                  <a:pt x="102" y="0"/>
                  <a:pt x="101" y="0"/>
                  <a:pt x="100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57" name="Freeform 33"/>
          <p:cNvSpPr>
            <a:spLocks noEditPoints="1"/>
          </p:cNvSpPr>
          <p:nvPr/>
        </p:nvSpPr>
        <p:spPr bwMode="auto">
          <a:xfrm>
            <a:off x="2068513" y="4806950"/>
            <a:ext cx="263525" cy="231775"/>
          </a:xfrm>
          <a:custGeom>
            <a:avLst/>
            <a:gdLst>
              <a:gd name="T0" fmla="*/ 2147483647 w 86"/>
              <a:gd name="T1" fmla="*/ 2147483647 h 75"/>
              <a:gd name="T2" fmla="*/ 2147483647 w 86"/>
              <a:gd name="T3" fmla="*/ 2147483647 h 75"/>
              <a:gd name="T4" fmla="*/ 2147483647 w 86"/>
              <a:gd name="T5" fmla="*/ 2147483647 h 75"/>
              <a:gd name="T6" fmla="*/ 2147483647 w 86"/>
              <a:gd name="T7" fmla="*/ 2147483647 h 75"/>
              <a:gd name="T8" fmla="*/ 2147483647 w 86"/>
              <a:gd name="T9" fmla="*/ 2147483647 h 75"/>
              <a:gd name="T10" fmla="*/ 2147483647 w 86"/>
              <a:gd name="T11" fmla="*/ 2147483647 h 75"/>
              <a:gd name="T12" fmla="*/ 2147483647 w 86"/>
              <a:gd name="T13" fmla="*/ 2147483647 h 75"/>
              <a:gd name="T14" fmla="*/ 2147483647 w 86"/>
              <a:gd name="T15" fmla="*/ 2147483647 h 75"/>
              <a:gd name="T16" fmla="*/ 2147483647 w 86"/>
              <a:gd name="T17" fmla="*/ 2147483647 h 75"/>
              <a:gd name="T18" fmla="*/ 2147483647 w 86"/>
              <a:gd name="T19" fmla="*/ 2147483647 h 75"/>
              <a:gd name="T20" fmla="*/ 2147483647 w 86"/>
              <a:gd name="T21" fmla="*/ 2147483647 h 75"/>
              <a:gd name="T22" fmla="*/ 2147483647 w 86"/>
              <a:gd name="T23" fmla="*/ 2147483647 h 75"/>
              <a:gd name="T24" fmla="*/ 2147483647 w 86"/>
              <a:gd name="T25" fmla="*/ 2147483647 h 75"/>
              <a:gd name="T26" fmla="*/ 2147483647 w 86"/>
              <a:gd name="T27" fmla="*/ 2147483647 h 75"/>
              <a:gd name="T28" fmla="*/ 2147483647 w 86"/>
              <a:gd name="T29" fmla="*/ 2147483647 h 75"/>
              <a:gd name="T30" fmla="*/ 0 w 86"/>
              <a:gd name="T31" fmla="*/ 2147483647 h 75"/>
              <a:gd name="T32" fmla="*/ 2147483647 w 86"/>
              <a:gd name="T33" fmla="*/ 2147483647 h 75"/>
              <a:gd name="T34" fmla="*/ 2147483647 w 86"/>
              <a:gd name="T35" fmla="*/ 2147483647 h 75"/>
              <a:gd name="T36" fmla="*/ 2147483647 w 86"/>
              <a:gd name="T37" fmla="*/ 2147483647 h 75"/>
              <a:gd name="T38" fmla="*/ 2147483647 w 86"/>
              <a:gd name="T39" fmla="*/ 2147483647 h 75"/>
              <a:gd name="T40" fmla="*/ 2147483647 w 86"/>
              <a:gd name="T41" fmla="*/ 2147483647 h 75"/>
              <a:gd name="T42" fmla="*/ 2147483647 w 86"/>
              <a:gd name="T43" fmla="*/ 2147483647 h 75"/>
              <a:gd name="T44" fmla="*/ 2147483647 w 86"/>
              <a:gd name="T45" fmla="*/ 2147483647 h 75"/>
              <a:gd name="T46" fmla="*/ 2147483647 w 86"/>
              <a:gd name="T47" fmla="*/ 2147483647 h 75"/>
              <a:gd name="T48" fmla="*/ 2147483647 w 86"/>
              <a:gd name="T49" fmla="*/ 2147483647 h 75"/>
              <a:gd name="T50" fmla="*/ 2147483647 w 86"/>
              <a:gd name="T51" fmla="*/ 2147483647 h 75"/>
              <a:gd name="T52" fmla="*/ 2147483647 w 86"/>
              <a:gd name="T53" fmla="*/ 2147483647 h 75"/>
              <a:gd name="T54" fmla="*/ 2147483647 w 86"/>
              <a:gd name="T55" fmla="*/ 2147483647 h 75"/>
              <a:gd name="T56" fmla="*/ 2147483647 w 86"/>
              <a:gd name="T57" fmla="*/ 2147483647 h 75"/>
              <a:gd name="T58" fmla="*/ 2147483647 w 86"/>
              <a:gd name="T59" fmla="*/ 2147483647 h 75"/>
              <a:gd name="T60" fmla="*/ 2147483647 w 86"/>
              <a:gd name="T61" fmla="*/ 2147483647 h 75"/>
              <a:gd name="T62" fmla="*/ 2147483647 w 86"/>
              <a:gd name="T63" fmla="*/ 2147483647 h 75"/>
              <a:gd name="T64" fmla="*/ 2147483647 w 86"/>
              <a:gd name="T65" fmla="*/ 2147483647 h 75"/>
              <a:gd name="T66" fmla="*/ 2147483647 w 86"/>
              <a:gd name="T67" fmla="*/ 2147483647 h 75"/>
              <a:gd name="T68" fmla="*/ 2147483647 w 86"/>
              <a:gd name="T69" fmla="*/ 0 h 75"/>
              <a:gd name="T70" fmla="*/ 2147483647 w 86"/>
              <a:gd name="T71" fmla="*/ 0 h 75"/>
              <a:gd name="T72" fmla="*/ 2147483647 w 86"/>
              <a:gd name="T73" fmla="*/ 2147483647 h 75"/>
              <a:gd name="T74" fmla="*/ 2147483647 w 86"/>
              <a:gd name="T75" fmla="*/ 2147483647 h 75"/>
              <a:gd name="T76" fmla="*/ 2147483647 w 86"/>
              <a:gd name="T77" fmla="*/ 2147483647 h 75"/>
              <a:gd name="T78" fmla="*/ 2147483647 w 86"/>
              <a:gd name="T79" fmla="*/ 2147483647 h 75"/>
              <a:gd name="T80" fmla="*/ 2147483647 w 86"/>
              <a:gd name="T81" fmla="*/ 2147483647 h 75"/>
              <a:gd name="T82" fmla="*/ 2147483647 w 86"/>
              <a:gd name="T83" fmla="*/ 2147483647 h 75"/>
              <a:gd name="T84" fmla="*/ 2147483647 w 86"/>
              <a:gd name="T85" fmla="*/ 0 h 7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6" h="75">
                <a:moveTo>
                  <a:pt x="20" y="31"/>
                </a:moveTo>
                <a:cubicBezTo>
                  <a:pt x="20" y="31"/>
                  <a:pt x="19" y="30"/>
                  <a:pt x="19" y="30"/>
                </a:cubicBezTo>
                <a:cubicBezTo>
                  <a:pt x="18" y="29"/>
                  <a:pt x="18" y="28"/>
                  <a:pt x="19" y="27"/>
                </a:cubicBezTo>
                <a:cubicBezTo>
                  <a:pt x="41" y="10"/>
                  <a:pt x="41" y="10"/>
                  <a:pt x="41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4" y="10"/>
                  <a:pt x="44" y="11"/>
                  <a:pt x="44" y="12"/>
                </a:cubicBezTo>
                <a:cubicBezTo>
                  <a:pt x="44" y="14"/>
                  <a:pt x="44" y="14"/>
                  <a:pt x="44" y="14"/>
                </a:cubicBezTo>
                <a:cubicBezTo>
                  <a:pt x="44" y="15"/>
                  <a:pt x="43" y="16"/>
                  <a:pt x="42" y="16"/>
                </a:cubicBezTo>
                <a:cubicBezTo>
                  <a:pt x="42" y="16"/>
                  <a:pt x="41" y="15"/>
                  <a:pt x="41" y="15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1"/>
                  <a:pt x="20" y="31"/>
                </a:cubicBezTo>
                <a:moveTo>
                  <a:pt x="47" y="2"/>
                </a:moveTo>
                <a:cubicBezTo>
                  <a:pt x="46" y="2"/>
                  <a:pt x="44" y="2"/>
                  <a:pt x="43" y="2"/>
                </a:cubicBezTo>
                <a:cubicBezTo>
                  <a:pt x="4" y="33"/>
                  <a:pt x="4" y="33"/>
                  <a:pt x="4" y="33"/>
                </a:cubicBezTo>
                <a:cubicBezTo>
                  <a:pt x="2" y="34"/>
                  <a:pt x="0" y="36"/>
                  <a:pt x="0" y="38"/>
                </a:cubicBezTo>
                <a:cubicBezTo>
                  <a:pt x="0" y="40"/>
                  <a:pt x="2" y="42"/>
                  <a:pt x="4" y="43"/>
                </a:cubicBezTo>
                <a:cubicBezTo>
                  <a:pt x="43" y="74"/>
                  <a:pt x="43" y="74"/>
                  <a:pt x="43" y="74"/>
                </a:cubicBezTo>
                <a:cubicBezTo>
                  <a:pt x="44" y="74"/>
                  <a:pt x="46" y="75"/>
                  <a:pt x="47" y="75"/>
                </a:cubicBezTo>
                <a:cubicBezTo>
                  <a:pt x="48" y="75"/>
                  <a:pt x="49" y="74"/>
                  <a:pt x="50" y="74"/>
                </a:cubicBezTo>
                <a:cubicBezTo>
                  <a:pt x="52" y="73"/>
                  <a:pt x="53" y="71"/>
                  <a:pt x="53" y="69"/>
                </a:cubicBezTo>
                <a:cubicBezTo>
                  <a:pt x="53" y="8"/>
                  <a:pt x="53" y="8"/>
                  <a:pt x="53" y="8"/>
                </a:cubicBezTo>
                <a:cubicBezTo>
                  <a:pt x="53" y="5"/>
                  <a:pt x="52" y="4"/>
                  <a:pt x="50" y="2"/>
                </a:cubicBezTo>
                <a:cubicBezTo>
                  <a:pt x="49" y="2"/>
                  <a:pt x="48" y="2"/>
                  <a:pt x="47" y="2"/>
                </a:cubicBezTo>
                <a:moveTo>
                  <a:pt x="71" y="27"/>
                </a:moveTo>
                <a:cubicBezTo>
                  <a:pt x="70" y="27"/>
                  <a:pt x="70" y="26"/>
                  <a:pt x="70" y="25"/>
                </a:cubicBezTo>
                <a:cubicBezTo>
                  <a:pt x="70" y="11"/>
                  <a:pt x="70" y="11"/>
                  <a:pt x="70" y="11"/>
                </a:cubicBezTo>
                <a:cubicBezTo>
                  <a:pt x="70" y="8"/>
                  <a:pt x="72" y="6"/>
                  <a:pt x="75" y="6"/>
                </a:cubicBezTo>
                <a:cubicBezTo>
                  <a:pt x="76" y="6"/>
                  <a:pt x="76" y="7"/>
                  <a:pt x="76" y="8"/>
                </a:cubicBezTo>
                <a:cubicBezTo>
                  <a:pt x="76" y="9"/>
                  <a:pt x="76" y="10"/>
                  <a:pt x="75" y="10"/>
                </a:cubicBezTo>
                <a:cubicBezTo>
                  <a:pt x="74" y="10"/>
                  <a:pt x="73" y="10"/>
                  <a:pt x="73" y="11"/>
                </a:cubicBezTo>
                <a:cubicBezTo>
                  <a:pt x="73" y="25"/>
                  <a:pt x="73" y="25"/>
                  <a:pt x="73" y="25"/>
                </a:cubicBezTo>
                <a:cubicBezTo>
                  <a:pt x="73" y="25"/>
                  <a:pt x="73" y="25"/>
                  <a:pt x="73" y="25"/>
                </a:cubicBezTo>
                <a:cubicBezTo>
                  <a:pt x="73" y="26"/>
                  <a:pt x="72" y="27"/>
                  <a:pt x="71" y="27"/>
                </a:cubicBezTo>
                <a:moveTo>
                  <a:pt x="75" y="0"/>
                </a:moveTo>
                <a:cubicBezTo>
                  <a:pt x="75" y="0"/>
                  <a:pt x="75" y="0"/>
                  <a:pt x="75" y="0"/>
                </a:cubicBezTo>
                <a:cubicBezTo>
                  <a:pt x="68" y="0"/>
                  <a:pt x="63" y="5"/>
                  <a:pt x="63" y="11"/>
                </a:cubicBezTo>
                <a:cubicBezTo>
                  <a:pt x="63" y="63"/>
                  <a:pt x="63" y="63"/>
                  <a:pt x="63" y="63"/>
                </a:cubicBezTo>
                <a:cubicBezTo>
                  <a:pt x="63" y="69"/>
                  <a:pt x="68" y="74"/>
                  <a:pt x="75" y="74"/>
                </a:cubicBezTo>
                <a:cubicBezTo>
                  <a:pt x="75" y="74"/>
                  <a:pt x="75" y="74"/>
                  <a:pt x="75" y="74"/>
                </a:cubicBezTo>
                <a:cubicBezTo>
                  <a:pt x="81" y="74"/>
                  <a:pt x="86" y="69"/>
                  <a:pt x="86" y="63"/>
                </a:cubicBezTo>
                <a:cubicBezTo>
                  <a:pt x="86" y="11"/>
                  <a:pt x="86" y="11"/>
                  <a:pt x="86" y="11"/>
                </a:cubicBezTo>
                <a:cubicBezTo>
                  <a:pt x="86" y="5"/>
                  <a:pt x="81" y="0"/>
                  <a:pt x="75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58" name="Freeform 34"/>
          <p:cNvSpPr>
            <a:spLocks noEditPoints="1"/>
          </p:cNvSpPr>
          <p:nvPr/>
        </p:nvSpPr>
        <p:spPr bwMode="auto">
          <a:xfrm>
            <a:off x="3368675" y="4811713"/>
            <a:ext cx="161925" cy="223837"/>
          </a:xfrm>
          <a:custGeom>
            <a:avLst/>
            <a:gdLst>
              <a:gd name="T0" fmla="*/ 2147483647 w 53"/>
              <a:gd name="T1" fmla="*/ 2147483647 h 73"/>
              <a:gd name="T2" fmla="*/ 2147483647 w 53"/>
              <a:gd name="T3" fmla="*/ 2147483647 h 73"/>
              <a:gd name="T4" fmla="*/ 2147483647 w 53"/>
              <a:gd name="T5" fmla="*/ 2147483647 h 73"/>
              <a:gd name="T6" fmla="*/ 2147483647 w 53"/>
              <a:gd name="T7" fmla="*/ 2147483647 h 73"/>
              <a:gd name="T8" fmla="*/ 2147483647 w 53"/>
              <a:gd name="T9" fmla="*/ 2147483647 h 73"/>
              <a:gd name="T10" fmla="*/ 2147483647 w 53"/>
              <a:gd name="T11" fmla="*/ 2147483647 h 73"/>
              <a:gd name="T12" fmla="*/ 2147483647 w 53"/>
              <a:gd name="T13" fmla="*/ 2147483647 h 73"/>
              <a:gd name="T14" fmla="*/ 2147483647 w 53"/>
              <a:gd name="T15" fmla="*/ 2147483647 h 73"/>
              <a:gd name="T16" fmla="*/ 2147483647 w 53"/>
              <a:gd name="T17" fmla="*/ 2147483647 h 73"/>
              <a:gd name="T18" fmla="*/ 2147483647 w 53"/>
              <a:gd name="T19" fmla="*/ 2147483647 h 73"/>
              <a:gd name="T20" fmla="*/ 2147483647 w 53"/>
              <a:gd name="T21" fmla="*/ 2147483647 h 73"/>
              <a:gd name="T22" fmla="*/ 2147483647 w 53"/>
              <a:gd name="T23" fmla="*/ 2147483647 h 73"/>
              <a:gd name="T24" fmla="*/ 2147483647 w 53"/>
              <a:gd name="T25" fmla="*/ 2147483647 h 73"/>
              <a:gd name="T26" fmla="*/ 2147483647 w 53"/>
              <a:gd name="T27" fmla="*/ 0 h 73"/>
              <a:gd name="T28" fmla="*/ 2147483647 w 53"/>
              <a:gd name="T29" fmla="*/ 0 h 73"/>
              <a:gd name="T30" fmla="*/ 2147483647 w 53"/>
              <a:gd name="T31" fmla="*/ 2147483647 h 73"/>
              <a:gd name="T32" fmla="*/ 0 w 53"/>
              <a:gd name="T33" fmla="*/ 2147483647 h 73"/>
              <a:gd name="T34" fmla="*/ 2147483647 w 53"/>
              <a:gd name="T35" fmla="*/ 2147483647 h 73"/>
              <a:gd name="T36" fmla="*/ 2147483647 w 53"/>
              <a:gd name="T37" fmla="*/ 2147483647 h 73"/>
              <a:gd name="T38" fmla="*/ 2147483647 w 53"/>
              <a:gd name="T39" fmla="*/ 2147483647 h 73"/>
              <a:gd name="T40" fmla="*/ 2147483647 w 53"/>
              <a:gd name="T41" fmla="*/ 2147483647 h 73"/>
              <a:gd name="T42" fmla="*/ 2147483647 w 53"/>
              <a:gd name="T43" fmla="*/ 2147483647 h 73"/>
              <a:gd name="T44" fmla="*/ 2147483647 w 53"/>
              <a:gd name="T45" fmla="*/ 2147483647 h 73"/>
              <a:gd name="T46" fmla="*/ 2147483647 w 53"/>
              <a:gd name="T47" fmla="*/ 0 h 73"/>
              <a:gd name="T48" fmla="*/ 2147483647 w 53"/>
              <a:gd name="T49" fmla="*/ 0 h 7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3" h="73">
                <a:moveTo>
                  <a:pt x="20" y="29"/>
                </a:moveTo>
                <a:cubicBezTo>
                  <a:pt x="20" y="29"/>
                  <a:pt x="19" y="28"/>
                  <a:pt x="19" y="28"/>
                </a:cubicBezTo>
                <a:cubicBezTo>
                  <a:pt x="18" y="27"/>
                  <a:pt x="18" y="26"/>
                  <a:pt x="19" y="25"/>
                </a:cubicBezTo>
                <a:cubicBezTo>
                  <a:pt x="41" y="8"/>
                  <a:pt x="41" y="8"/>
                  <a:pt x="41" y="8"/>
                </a:cubicBezTo>
                <a:cubicBezTo>
                  <a:pt x="41" y="8"/>
                  <a:pt x="42" y="8"/>
                  <a:pt x="42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4" y="8"/>
                  <a:pt x="44" y="9"/>
                  <a:pt x="44" y="10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3"/>
                  <a:pt x="43" y="14"/>
                  <a:pt x="42" y="14"/>
                </a:cubicBezTo>
                <a:cubicBezTo>
                  <a:pt x="42" y="14"/>
                  <a:pt x="41" y="13"/>
                  <a:pt x="41" y="13"/>
                </a:cubicBezTo>
                <a:cubicBezTo>
                  <a:pt x="21" y="28"/>
                  <a:pt x="21" y="28"/>
                  <a:pt x="21" y="28"/>
                </a:cubicBezTo>
                <a:cubicBezTo>
                  <a:pt x="21" y="28"/>
                  <a:pt x="21" y="28"/>
                  <a:pt x="21" y="28"/>
                </a:cubicBezTo>
                <a:cubicBezTo>
                  <a:pt x="21" y="28"/>
                  <a:pt x="21" y="29"/>
                  <a:pt x="20" y="29"/>
                </a:cubicBezTo>
                <a:moveTo>
                  <a:pt x="47" y="0"/>
                </a:moveTo>
                <a:cubicBezTo>
                  <a:pt x="45" y="0"/>
                  <a:pt x="44" y="0"/>
                  <a:pt x="43" y="0"/>
                </a:cubicBezTo>
                <a:cubicBezTo>
                  <a:pt x="4" y="31"/>
                  <a:pt x="4" y="31"/>
                  <a:pt x="4" y="31"/>
                </a:cubicBezTo>
                <a:cubicBezTo>
                  <a:pt x="2" y="32"/>
                  <a:pt x="0" y="34"/>
                  <a:pt x="0" y="36"/>
                </a:cubicBezTo>
                <a:cubicBezTo>
                  <a:pt x="0" y="38"/>
                  <a:pt x="2" y="40"/>
                  <a:pt x="4" y="41"/>
                </a:cubicBezTo>
                <a:cubicBezTo>
                  <a:pt x="43" y="72"/>
                  <a:pt x="43" y="72"/>
                  <a:pt x="43" y="72"/>
                </a:cubicBezTo>
                <a:cubicBezTo>
                  <a:pt x="44" y="72"/>
                  <a:pt x="45" y="73"/>
                  <a:pt x="47" y="73"/>
                </a:cubicBezTo>
                <a:cubicBezTo>
                  <a:pt x="48" y="73"/>
                  <a:pt x="49" y="72"/>
                  <a:pt x="50" y="72"/>
                </a:cubicBezTo>
                <a:cubicBezTo>
                  <a:pt x="52" y="71"/>
                  <a:pt x="53" y="69"/>
                  <a:pt x="53" y="67"/>
                </a:cubicBezTo>
                <a:cubicBezTo>
                  <a:pt x="53" y="6"/>
                  <a:pt x="53" y="6"/>
                  <a:pt x="53" y="6"/>
                </a:cubicBezTo>
                <a:cubicBezTo>
                  <a:pt x="53" y="3"/>
                  <a:pt x="52" y="2"/>
                  <a:pt x="50" y="0"/>
                </a:cubicBezTo>
                <a:cubicBezTo>
                  <a:pt x="49" y="0"/>
                  <a:pt x="48" y="0"/>
                  <a:pt x="47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59" name="Freeform 35"/>
          <p:cNvSpPr>
            <a:spLocks noEditPoints="1"/>
          </p:cNvSpPr>
          <p:nvPr/>
        </p:nvSpPr>
        <p:spPr bwMode="auto">
          <a:xfrm>
            <a:off x="1492250" y="4806950"/>
            <a:ext cx="165100" cy="231775"/>
          </a:xfrm>
          <a:custGeom>
            <a:avLst/>
            <a:gdLst>
              <a:gd name="T0" fmla="*/ 2147483647 w 54"/>
              <a:gd name="T1" fmla="*/ 2147483647 h 75"/>
              <a:gd name="T2" fmla="*/ 2147483647 w 54"/>
              <a:gd name="T3" fmla="*/ 2147483647 h 75"/>
              <a:gd name="T4" fmla="*/ 2147483647 w 54"/>
              <a:gd name="T5" fmla="*/ 2147483647 h 75"/>
              <a:gd name="T6" fmla="*/ 2147483647 w 54"/>
              <a:gd name="T7" fmla="*/ 2147483647 h 75"/>
              <a:gd name="T8" fmla="*/ 2147483647 w 54"/>
              <a:gd name="T9" fmla="*/ 2147483647 h 75"/>
              <a:gd name="T10" fmla="*/ 2147483647 w 54"/>
              <a:gd name="T11" fmla="*/ 2147483647 h 75"/>
              <a:gd name="T12" fmla="*/ 2147483647 w 54"/>
              <a:gd name="T13" fmla="*/ 2147483647 h 75"/>
              <a:gd name="T14" fmla="*/ 2147483647 w 54"/>
              <a:gd name="T15" fmla="*/ 2147483647 h 75"/>
              <a:gd name="T16" fmla="*/ 2147483647 w 54"/>
              <a:gd name="T17" fmla="*/ 2147483647 h 75"/>
              <a:gd name="T18" fmla="*/ 2147483647 w 54"/>
              <a:gd name="T19" fmla="*/ 0 h 75"/>
              <a:gd name="T20" fmla="*/ 2147483647 w 54"/>
              <a:gd name="T21" fmla="*/ 0 h 75"/>
              <a:gd name="T22" fmla="*/ 0 w 54"/>
              <a:gd name="T23" fmla="*/ 2147483647 h 75"/>
              <a:gd name="T24" fmla="*/ 0 w 54"/>
              <a:gd name="T25" fmla="*/ 2147483647 h 75"/>
              <a:gd name="T26" fmla="*/ 2147483647 w 54"/>
              <a:gd name="T27" fmla="*/ 2147483647 h 75"/>
              <a:gd name="T28" fmla="*/ 2147483647 w 54"/>
              <a:gd name="T29" fmla="*/ 2147483647 h 75"/>
              <a:gd name="T30" fmla="*/ 2147483647 w 54"/>
              <a:gd name="T31" fmla="*/ 2147483647 h 75"/>
              <a:gd name="T32" fmla="*/ 2147483647 w 54"/>
              <a:gd name="T33" fmla="*/ 2147483647 h 75"/>
              <a:gd name="T34" fmla="*/ 2147483647 w 54"/>
              <a:gd name="T35" fmla="*/ 0 h 75"/>
              <a:gd name="T36" fmla="*/ 2147483647 w 54"/>
              <a:gd name="T37" fmla="*/ 2147483647 h 75"/>
              <a:gd name="T38" fmla="*/ 2147483647 w 54"/>
              <a:gd name="T39" fmla="*/ 2147483647 h 75"/>
              <a:gd name="T40" fmla="*/ 2147483647 w 54"/>
              <a:gd name="T41" fmla="*/ 2147483647 h 75"/>
              <a:gd name="T42" fmla="*/ 2147483647 w 54"/>
              <a:gd name="T43" fmla="*/ 2147483647 h 75"/>
              <a:gd name="T44" fmla="*/ 2147483647 w 54"/>
              <a:gd name="T45" fmla="*/ 2147483647 h 75"/>
              <a:gd name="T46" fmla="*/ 2147483647 w 54"/>
              <a:gd name="T47" fmla="*/ 2147483647 h 75"/>
              <a:gd name="T48" fmla="*/ 2147483647 w 54"/>
              <a:gd name="T49" fmla="*/ 2147483647 h 75"/>
              <a:gd name="T50" fmla="*/ 2147483647 w 54"/>
              <a:gd name="T51" fmla="*/ 2147483647 h 75"/>
              <a:gd name="T52" fmla="*/ 2147483647 w 54"/>
              <a:gd name="T53" fmla="*/ 2147483647 h 75"/>
              <a:gd name="T54" fmla="*/ 2147483647 w 54"/>
              <a:gd name="T55" fmla="*/ 0 h 75"/>
              <a:gd name="T56" fmla="*/ 2147483647 w 54"/>
              <a:gd name="T57" fmla="*/ 0 h 75"/>
              <a:gd name="T58" fmla="*/ 2147483647 w 54"/>
              <a:gd name="T59" fmla="*/ 2147483647 h 75"/>
              <a:gd name="T60" fmla="*/ 2147483647 w 54"/>
              <a:gd name="T61" fmla="*/ 2147483647 h 75"/>
              <a:gd name="T62" fmla="*/ 2147483647 w 54"/>
              <a:gd name="T63" fmla="*/ 2147483647 h 75"/>
              <a:gd name="T64" fmla="*/ 2147483647 w 54"/>
              <a:gd name="T65" fmla="*/ 2147483647 h 75"/>
              <a:gd name="T66" fmla="*/ 2147483647 w 54"/>
              <a:gd name="T67" fmla="*/ 2147483647 h 75"/>
              <a:gd name="T68" fmla="*/ 2147483647 w 54"/>
              <a:gd name="T69" fmla="*/ 2147483647 h 75"/>
              <a:gd name="T70" fmla="*/ 2147483647 w 54"/>
              <a:gd name="T71" fmla="*/ 0 h 7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4" h="75">
                <a:moveTo>
                  <a:pt x="8" y="27"/>
                </a:moveTo>
                <a:cubicBezTo>
                  <a:pt x="7" y="27"/>
                  <a:pt x="6" y="26"/>
                  <a:pt x="6" y="25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8"/>
                  <a:pt x="8" y="6"/>
                  <a:pt x="11" y="6"/>
                </a:cubicBezTo>
                <a:cubicBezTo>
                  <a:pt x="12" y="6"/>
                  <a:pt x="13" y="7"/>
                  <a:pt x="13" y="8"/>
                </a:cubicBezTo>
                <a:cubicBezTo>
                  <a:pt x="13" y="9"/>
                  <a:pt x="12" y="10"/>
                  <a:pt x="11" y="10"/>
                </a:cubicBezTo>
                <a:cubicBezTo>
                  <a:pt x="10" y="10"/>
                  <a:pt x="10" y="10"/>
                  <a:pt x="10" y="11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6"/>
                  <a:pt x="9" y="27"/>
                  <a:pt x="8" y="27"/>
                </a:cubicBezTo>
                <a:moveTo>
                  <a:pt x="11" y="0"/>
                </a:move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70"/>
                  <a:pt x="5" y="75"/>
                  <a:pt x="11" y="75"/>
                </a:cubicBezTo>
                <a:cubicBezTo>
                  <a:pt x="11" y="75"/>
                  <a:pt x="11" y="75"/>
                  <a:pt x="11" y="75"/>
                </a:cubicBezTo>
                <a:cubicBezTo>
                  <a:pt x="18" y="75"/>
                  <a:pt x="23" y="70"/>
                  <a:pt x="23" y="63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5"/>
                  <a:pt x="18" y="0"/>
                  <a:pt x="11" y="0"/>
                </a:cubicBezTo>
                <a:moveTo>
                  <a:pt x="39" y="27"/>
                </a:moveTo>
                <a:cubicBezTo>
                  <a:pt x="38" y="27"/>
                  <a:pt x="37" y="26"/>
                  <a:pt x="37" y="25"/>
                </a:cubicBezTo>
                <a:cubicBezTo>
                  <a:pt x="37" y="11"/>
                  <a:pt x="37" y="11"/>
                  <a:pt x="37" y="11"/>
                </a:cubicBezTo>
                <a:cubicBezTo>
                  <a:pt x="37" y="8"/>
                  <a:pt x="40" y="6"/>
                  <a:pt x="42" y="6"/>
                </a:cubicBezTo>
                <a:cubicBezTo>
                  <a:pt x="43" y="6"/>
                  <a:pt x="44" y="7"/>
                  <a:pt x="44" y="8"/>
                </a:cubicBezTo>
                <a:cubicBezTo>
                  <a:pt x="44" y="9"/>
                  <a:pt x="43" y="10"/>
                  <a:pt x="42" y="10"/>
                </a:cubicBezTo>
                <a:cubicBezTo>
                  <a:pt x="42" y="10"/>
                  <a:pt x="41" y="10"/>
                  <a:pt x="41" y="11"/>
                </a:cubicBezTo>
                <a:cubicBezTo>
                  <a:pt x="41" y="25"/>
                  <a:pt x="41" y="25"/>
                  <a:pt x="41" y="25"/>
                </a:cubicBezTo>
                <a:cubicBezTo>
                  <a:pt x="41" y="26"/>
                  <a:pt x="40" y="27"/>
                  <a:pt x="39" y="27"/>
                </a:cubicBezTo>
                <a:moveTo>
                  <a:pt x="43" y="0"/>
                </a:moveTo>
                <a:cubicBezTo>
                  <a:pt x="42" y="0"/>
                  <a:pt x="42" y="0"/>
                  <a:pt x="42" y="0"/>
                </a:cubicBezTo>
                <a:cubicBezTo>
                  <a:pt x="36" y="0"/>
                  <a:pt x="31" y="5"/>
                  <a:pt x="31" y="11"/>
                </a:cubicBezTo>
                <a:cubicBezTo>
                  <a:pt x="31" y="63"/>
                  <a:pt x="31" y="63"/>
                  <a:pt x="31" y="63"/>
                </a:cubicBezTo>
                <a:cubicBezTo>
                  <a:pt x="31" y="70"/>
                  <a:pt x="36" y="75"/>
                  <a:pt x="42" y="75"/>
                </a:cubicBezTo>
                <a:cubicBezTo>
                  <a:pt x="43" y="75"/>
                  <a:pt x="43" y="75"/>
                  <a:pt x="43" y="75"/>
                </a:cubicBezTo>
                <a:cubicBezTo>
                  <a:pt x="49" y="75"/>
                  <a:pt x="54" y="70"/>
                  <a:pt x="54" y="63"/>
                </a:cubicBezTo>
                <a:cubicBezTo>
                  <a:pt x="54" y="11"/>
                  <a:pt x="54" y="11"/>
                  <a:pt x="54" y="11"/>
                </a:cubicBezTo>
                <a:cubicBezTo>
                  <a:pt x="54" y="5"/>
                  <a:pt x="49" y="0"/>
                  <a:pt x="43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60" name="Freeform 36"/>
          <p:cNvSpPr>
            <a:spLocks noEditPoints="1"/>
          </p:cNvSpPr>
          <p:nvPr/>
        </p:nvSpPr>
        <p:spPr bwMode="auto">
          <a:xfrm>
            <a:off x="2743200" y="4814888"/>
            <a:ext cx="214313" cy="217487"/>
          </a:xfrm>
          <a:custGeom>
            <a:avLst/>
            <a:gdLst>
              <a:gd name="T0" fmla="*/ 2147483647 w 70"/>
              <a:gd name="T1" fmla="*/ 2147483647 h 71"/>
              <a:gd name="T2" fmla="*/ 2147483647 w 70"/>
              <a:gd name="T3" fmla="*/ 2147483647 h 71"/>
              <a:gd name="T4" fmla="*/ 2147483647 w 70"/>
              <a:gd name="T5" fmla="*/ 2147483647 h 71"/>
              <a:gd name="T6" fmla="*/ 2147483647 w 70"/>
              <a:gd name="T7" fmla="*/ 2147483647 h 71"/>
              <a:gd name="T8" fmla="*/ 2147483647 w 70"/>
              <a:gd name="T9" fmla="*/ 2147483647 h 71"/>
              <a:gd name="T10" fmla="*/ 2147483647 w 70"/>
              <a:gd name="T11" fmla="*/ 2147483647 h 71"/>
              <a:gd name="T12" fmla="*/ 2147483647 w 70"/>
              <a:gd name="T13" fmla="*/ 2147483647 h 71"/>
              <a:gd name="T14" fmla="*/ 2147483647 w 70"/>
              <a:gd name="T15" fmla="*/ 2147483647 h 71"/>
              <a:gd name="T16" fmla="*/ 2147483647 w 70"/>
              <a:gd name="T17" fmla="*/ 2147483647 h 71"/>
              <a:gd name="T18" fmla="*/ 2147483647 w 70"/>
              <a:gd name="T19" fmla="*/ 0 h 71"/>
              <a:gd name="T20" fmla="*/ 2147483647 w 70"/>
              <a:gd name="T21" fmla="*/ 0 h 71"/>
              <a:gd name="T22" fmla="*/ 0 w 70"/>
              <a:gd name="T23" fmla="*/ 2147483647 h 71"/>
              <a:gd name="T24" fmla="*/ 0 w 70"/>
              <a:gd name="T25" fmla="*/ 2147483647 h 71"/>
              <a:gd name="T26" fmla="*/ 2147483647 w 70"/>
              <a:gd name="T27" fmla="*/ 2147483647 h 71"/>
              <a:gd name="T28" fmla="*/ 2147483647 w 70"/>
              <a:gd name="T29" fmla="*/ 2147483647 h 71"/>
              <a:gd name="T30" fmla="*/ 2147483647 w 70"/>
              <a:gd name="T31" fmla="*/ 2147483647 h 71"/>
              <a:gd name="T32" fmla="*/ 2147483647 w 70"/>
              <a:gd name="T33" fmla="*/ 2147483647 h 71"/>
              <a:gd name="T34" fmla="*/ 2147483647 w 70"/>
              <a:gd name="T35" fmla="*/ 0 h 7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" h="71">
                <a:moveTo>
                  <a:pt x="8" y="25"/>
                </a:moveTo>
                <a:cubicBezTo>
                  <a:pt x="6" y="25"/>
                  <a:pt x="6" y="25"/>
                  <a:pt x="6" y="23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9"/>
                  <a:pt x="9" y="6"/>
                  <a:pt x="12" y="6"/>
                </a:cubicBezTo>
                <a:cubicBezTo>
                  <a:pt x="13" y="6"/>
                  <a:pt x="14" y="7"/>
                  <a:pt x="14" y="8"/>
                </a:cubicBezTo>
                <a:cubicBezTo>
                  <a:pt x="14" y="9"/>
                  <a:pt x="13" y="9"/>
                  <a:pt x="12" y="9"/>
                </a:cubicBezTo>
                <a:cubicBezTo>
                  <a:pt x="11" y="9"/>
                  <a:pt x="9" y="11"/>
                  <a:pt x="9" y="12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5"/>
                  <a:pt x="9" y="25"/>
                  <a:pt x="8" y="25"/>
                </a:cubicBezTo>
                <a:moveTo>
                  <a:pt x="58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5"/>
                  <a:pt x="5" y="71"/>
                  <a:pt x="12" y="71"/>
                </a:cubicBezTo>
                <a:cubicBezTo>
                  <a:pt x="58" y="71"/>
                  <a:pt x="58" y="71"/>
                  <a:pt x="58" y="71"/>
                </a:cubicBezTo>
                <a:cubicBezTo>
                  <a:pt x="65" y="71"/>
                  <a:pt x="70" y="65"/>
                  <a:pt x="70" y="58"/>
                </a:cubicBezTo>
                <a:cubicBezTo>
                  <a:pt x="70" y="12"/>
                  <a:pt x="70" y="12"/>
                  <a:pt x="70" y="12"/>
                </a:cubicBezTo>
                <a:cubicBezTo>
                  <a:pt x="70" y="5"/>
                  <a:pt x="65" y="0"/>
                  <a:pt x="58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61" name="Freeform 40"/>
          <p:cNvSpPr>
            <a:spLocks noEditPoints="1"/>
          </p:cNvSpPr>
          <p:nvPr/>
        </p:nvSpPr>
        <p:spPr bwMode="auto">
          <a:xfrm>
            <a:off x="6669088" y="4776788"/>
            <a:ext cx="349250" cy="292100"/>
          </a:xfrm>
          <a:custGeom>
            <a:avLst/>
            <a:gdLst>
              <a:gd name="T0" fmla="*/ 2147483647 w 113"/>
              <a:gd name="T1" fmla="*/ 2147483647 h 95"/>
              <a:gd name="T2" fmla="*/ 2147483647 w 113"/>
              <a:gd name="T3" fmla="*/ 2147483647 h 95"/>
              <a:gd name="T4" fmla="*/ 2147483647 w 113"/>
              <a:gd name="T5" fmla="*/ 2147483647 h 95"/>
              <a:gd name="T6" fmla="*/ 2147483647 w 113"/>
              <a:gd name="T7" fmla="*/ 2147483647 h 95"/>
              <a:gd name="T8" fmla="*/ 2147483647 w 113"/>
              <a:gd name="T9" fmla="*/ 2147483647 h 95"/>
              <a:gd name="T10" fmla="*/ 2147483647 w 113"/>
              <a:gd name="T11" fmla="*/ 2147483647 h 95"/>
              <a:gd name="T12" fmla="*/ 2147483647 w 113"/>
              <a:gd name="T13" fmla="*/ 2147483647 h 95"/>
              <a:gd name="T14" fmla="*/ 2147483647 w 113"/>
              <a:gd name="T15" fmla="*/ 2147483647 h 95"/>
              <a:gd name="T16" fmla="*/ 2147483647 w 113"/>
              <a:gd name="T17" fmla="*/ 2147483647 h 95"/>
              <a:gd name="T18" fmla="*/ 2147483647 w 113"/>
              <a:gd name="T19" fmla="*/ 2147483647 h 95"/>
              <a:gd name="T20" fmla="*/ 2147483647 w 113"/>
              <a:gd name="T21" fmla="*/ 2147483647 h 95"/>
              <a:gd name="T22" fmla="*/ 2147483647 w 113"/>
              <a:gd name="T23" fmla="*/ 2147483647 h 95"/>
              <a:gd name="T24" fmla="*/ 2147483647 w 113"/>
              <a:gd name="T25" fmla="*/ 2147483647 h 95"/>
              <a:gd name="T26" fmla="*/ 2147483647 w 113"/>
              <a:gd name="T27" fmla="*/ 2147483647 h 95"/>
              <a:gd name="T28" fmla="*/ 2147483647 w 113"/>
              <a:gd name="T29" fmla="*/ 2147483647 h 95"/>
              <a:gd name="T30" fmla="*/ 2147483647 w 113"/>
              <a:gd name="T31" fmla="*/ 2147483647 h 95"/>
              <a:gd name="T32" fmla="*/ 2147483647 w 113"/>
              <a:gd name="T33" fmla="*/ 2147483647 h 95"/>
              <a:gd name="T34" fmla="*/ 2147483647 w 113"/>
              <a:gd name="T35" fmla="*/ 2147483647 h 95"/>
              <a:gd name="T36" fmla="*/ 2147483647 w 113"/>
              <a:gd name="T37" fmla="*/ 2147483647 h 95"/>
              <a:gd name="T38" fmla="*/ 2147483647 w 113"/>
              <a:gd name="T39" fmla="*/ 2147483647 h 95"/>
              <a:gd name="T40" fmla="*/ 2147483647 w 113"/>
              <a:gd name="T41" fmla="*/ 2147483647 h 95"/>
              <a:gd name="T42" fmla="*/ 2147483647 w 113"/>
              <a:gd name="T43" fmla="*/ 2147483647 h 95"/>
              <a:gd name="T44" fmla="*/ 2147483647 w 113"/>
              <a:gd name="T45" fmla="*/ 2147483647 h 95"/>
              <a:gd name="T46" fmla="*/ 2147483647 w 113"/>
              <a:gd name="T47" fmla="*/ 2147483647 h 95"/>
              <a:gd name="T48" fmla="*/ 2147483647 w 113"/>
              <a:gd name="T49" fmla="*/ 2147483647 h 95"/>
              <a:gd name="T50" fmla="*/ 2147483647 w 113"/>
              <a:gd name="T51" fmla="*/ 0 h 95"/>
              <a:gd name="T52" fmla="*/ 2147483647 w 113"/>
              <a:gd name="T53" fmla="*/ 2147483647 h 95"/>
              <a:gd name="T54" fmla="*/ 0 w 113"/>
              <a:gd name="T55" fmla="*/ 2147483647 h 95"/>
              <a:gd name="T56" fmla="*/ 2147483647 w 113"/>
              <a:gd name="T57" fmla="*/ 2147483647 h 95"/>
              <a:gd name="T58" fmla="*/ 2147483647 w 113"/>
              <a:gd name="T59" fmla="*/ 2147483647 h 95"/>
              <a:gd name="T60" fmla="*/ 2147483647 w 113"/>
              <a:gd name="T61" fmla="*/ 2147483647 h 95"/>
              <a:gd name="T62" fmla="*/ 2147483647 w 113"/>
              <a:gd name="T63" fmla="*/ 2147483647 h 95"/>
              <a:gd name="T64" fmla="*/ 2147483647 w 113"/>
              <a:gd name="T65" fmla="*/ 2147483647 h 95"/>
              <a:gd name="T66" fmla="*/ 2147483647 w 113"/>
              <a:gd name="T67" fmla="*/ 2147483647 h 95"/>
              <a:gd name="T68" fmla="*/ 2147483647 w 113"/>
              <a:gd name="T69" fmla="*/ 2147483647 h 95"/>
              <a:gd name="T70" fmla="*/ 2147483647 w 113"/>
              <a:gd name="T71" fmla="*/ 2147483647 h 9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13" h="95">
                <a:moveTo>
                  <a:pt x="91" y="33"/>
                </a:moveTo>
                <a:cubicBezTo>
                  <a:pt x="89" y="33"/>
                  <a:pt x="87" y="35"/>
                  <a:pt x="87" y="37"/>
                </a:cubicBezTo>
                <a:cubicBezTo>
                  <a:pt x="87" y="49"/>
                  <a:pt x="87" y="49"/>
                  <a:pt x="87" y="49"/>
                </a:cubicBezTo>
                <a:cubicBezTo>
                  <a:pt x="87" y="53"/>
                  <a:pt x="87" y="53"/>
                  <a:pt x="87" y="53"/>
                </a:cubicBezTo>
                <a:cubicBezTo>
                  <a:pt x="83" y="53"/>
                  <a:pt x="83" y="53"/>
                  <a:pt x="8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70" y="53"/>
                  <a:pt x="68" y="54"/>
                  <a:pt x="68" y="56"/>
                </a:cubicBezTo>
                <a:cubicBezTo>
                  <a:pt x="68" y="57"/>
                  <a:pt x="69" y="58"/>
                  <a:pt x="69" y="58"/>
                </a:cubicBezTo>
                <a:cubicBezTo>
                  <a:pt x="70" y="59"/>
                  <a:pt x="71" y="59"/>
                  <a:pt x="72" y="59"/>
                </a:cubicBezTo>
                <a:cubicBezTo>
                  <a:pt x="83" y="59"/>
                  <a:pt x="83" y="59"/>
                  <a:pt x="83" y="59"/>
                </a:cubicBezTo>
                <a:cubicBezTo>
                  <a:pt x="86" y="59"/>
                  <a:pt x="86" y="59"/>
                  <a:pt x="86" y="59"/>
                </a:cubicBezTo>
                <a:cubicBezTo>
                  <a:pt x="87" y="59"/>
                  <a:pt x="87" y="59"/>
                  <a:pt x="87" y="59"/>
                </a:cubicBezTo>
                <a:cubicBezTo>
                  <a:pt x="87" y="60"/>
                  <a:pt x="87" y="60"/>
                  <a:pt x="87" y="60"/>
                </a:cubicBezTo>
                <a:cubicBezTo>
                  <a:pt x="87" y="63"/>
                  <a:pt x="87" y="63"/>
                  <a:pt x="87" y="63"/>
                </a:cubicBezTo>
                <a:cubicBezTo>
                  <a:pt x="87" y="75"/>
                  <a:pt x="87" y="75"/>
                  <a:pt x="87" y="75"/>
                </a:cubicBezTo>
                <a:cubicBezTo>
                  <a:pt x="87" y="76"/>
                  <a:pt x="88" y="77"/>
                  <a:pt x="88" y="77"/>
                </a:cubicBezTo>
                <a:cubicBezTo>
                  <a:pt x="89" y="78"/>
                  <a:pt x="90" y="78"/>
                  <a:pt x="91" y="78"/>
                </a:cubicBezTo>
                <a:cubicBezTo>
                  <a:pt x="93" y="78"/>
                  <a:pt x="94" y="77"/>
                  <a:pt x="94" y="75"/>
                </a:cubicBezTo>
                <a:cubicBezTo>
                  <a:pt x="94" y="66"/>
                  <a:pt x="94" y="66"/>
                  <a:pt x="94" y="66"/>
                </a:cubicBezTo>
                <a:cubicBezTo>
                  <a:pt x="94" y="63"/>
                  <a:pt x="94" y="63"/>
                  <a:pt x="94" y="63"/>
                </a:cubicBezTo>
                <a:cubicBezTo>
                  <a:pt x="94" y="59"/>
                  <a:pt x="94" y="59"/>
                  <a:pt x="94" y="59"/>
                </a:cubicBezTo>
                <a:cubicBezTo>
                  <a:pt x="98" y="59"/>
                  <a:pt x="98" y="59"/>
                  <a:pt x="98" y="59"/>
                </a:cubicBezTo>
                <a:cubicBezTo>
                  <a:pt x="110" y="59"/>
                  <a:pt x="110" y="59"/>
                  <a:pt x="110" y="59"/>
                </a:cubicBezTo>
                <a:cubicBezTo>
                  <a:pt x="112" y="59"/>
                  <a:pt x="113" y="58"/>
                  <a:pt x="113" y="56"/>
                </a:cubicBezTo>
                <a:cubicBezTo>
                  <a:pt x="113" y="55"/>
                  <a:pt x="113" y="54"/>
                  <a:pt x="112" y="53"/>
                </a:cubicBezTo>
                <a:cubicBezTo>
                  <a:pt x="112" y="53"/>
                  <a:pt x="111" y="53"/>
                  <a:pt x="110" y="53"/>
                </a:cubicBezTo>
                <a:cubicBezTo>
                  <a:pt x="98" y="53"/>
                  <a:pt x="98" y="53"/>
                  <a:pt x="98" y="53"/>
                </a:cubicBezTo>
                <a:cubicBezTo>
                  <a:pt x="94" y="53"/>
                  <a:pt x="94" y="53"/>
                  <a:pt x="94" y="53"/>
                </a:cubicBezTo>
                <a:cubicBezTo>
                  <a:pt x="94" y="49"/>
                  <a:pt x="94" y="49"/>
                  <a:pt x="94" y="49"/>
                </a:cubicBezTo>
                <a:cubicBezTo>
                  <a:pt x="94" y="37"/>
                  <a:pt x="94" y="37"/>
                  <a:pt x="94" y="37"/>
                </a:cubicBezTo>
                <a:cubicBezTo>
                  <a:pt x="94" y="35"/>
                  <a:pt x="93" y="33"/>
                  <a:pt x="91" y="33"/>
                </a:cubicBezTo>
                <a:moveTo>
                  <a:pt x="16" y="86"/>
                </a:moveTo>
                <a:cubicBezTo>
                  <a:pt x="16" y="86"/>
                  <a:pt x="15" y="85"/>
                  <a:pt x="15" y="85"/>
                </a:cubicBezTo>
                <a:cubicBezTo>
                  <a:pt x="14" y="84"/>
                  <a:pt x="14" y="83"/>
                  <a:pt x="14" y="82"/>
                </a:cubicBezTo>
                <a:cubicBezTo>
                  <a:pt x="20" y="72"/>
                  <a:pt x="29" y="65"/>
                  <a:pt x="40" y="61"/>
                </a:cubicBezTo>
                <a:cubicBezTo>
                  <a:pt x="40" y="61"/>
                  <a:pt x="40" y="61"/>
                  <a:pt x="41" y="61"/>
                </a:cubicBezTo>
                <a:cubicBezTo>
                  <a:pt x="42" y="61"/>
                  <a:pt x="43" y="62"/>
                  <a:pt x="43" y="63"/>
                </a:cubicBezTo>
                <a:cubicBezTo>
                  <a:pt x="43" y="64"/>
                  <a:pt x="43" y="66"/>
                  <a:pt x="41" y="66"/>
                </a:cubicBezTo>
                <a:cubicBezTo>
                  <a:pt x="32" y="69"/>
                  <a:pt x="24" y="76"/>
                  <a:pt x="18" y="84"/>
                </a:cubicBezTo>
                <a:cubicBezTo>
                  <a:pt x="18" y="85"/>
                  <a:pt x="17" y="86"/>
                  <a:pt x="16" y="86"/>
                </a:cubicBezTo>
                <a:moveTo>
                  <a:pt x="44" y="46"/>
                </a:moveTo>
                <a:cubicBezTo>
                  <a:pt x="44" y="46"/>
                  <a:pt x="43" y="46"/>
                  <a:pt x="43" y="46"/>
                </a:cubicBezTo>
                <a:cubicBezTo>
                  <a:pt x="38" y="42"/>
                  <a:pt x="35" y="36"/>
                  <a:pt x="35" y="30"/>
                </a:cubicBezTo>
                <a:cubicBezTo>
                  <a:pt x="35" y="18"/>
                  <a:pt x="44" y="9"/>
                  <a:pt x="55" y="9"/>
                </a:cubicBezTo>
                <a:cubicBezTo>
                  <a:pt x="56" y="9"/>
                  <a:pt x="57" y="10"/>
                  <a:pt x="57" y="11"/>
                </a:cubicBezTo>
                <a:cubicBezTo>
                  <a:pt x="57" y="12"/>
                  <a:pt x="56" y="14"/>
                  <a:pt x="55" y="14"/>
                </a:cubicBezTo>
                <a:cubicBezTo>
                  <a:pt x="47" y="14"/>
                  <a:pt x="40" y="21"/>
                  <a:pt x="40" y="30"/>
                </a:cubicBezTo>
                <a:cubicBezTo>
                  <a:pt x="40" y="34"/>
                  <a:pt x="42" y="39"/>
                  <a:pt x="46" y="42"/>
                </a:cubicBezTo>
                <a:cubicBezTo>
                  <a:pt x="47" y="43"/>
                  <a:pt x="47" y="44"/>
                  <a:pt x="46" y="45"/>
                </a:cubicBezTo>
                <a:cubicBezTo>
                  <a:pt x="45" y="46"/>
                  <a:pt x="45" y="46"/>
                  <a:pt x="44" y="46"/>
                </a:cubicBezTo>
                <a:moveTo>
                  <a:pt x="55" y="0"/>
                </a:moveTo>
                <a:cubicBezTo>
                  <a:pt x="39" y="0"/>
                  <a:pt x="27" y="13"/>
                  <a:pt x="27" y="30"/>
                </a:cubicBezTo>
                <a:cubicBezTo>
                  <a:pt x="27" y="39"/>
                  <a:pt x="30" y="47"/>
                  <a:pt x="37" y="53"/>
                </a:cubicBezTo>
                <a:cubicBezTo>
                  <a:pt x="19" y="59"/>
                  <a:pt x="5" y="74"/>
                  <a:pt x="0" y="93"/>
                </a:cubicBezTo>
                <a:cubicBezTo>
                  <a:pt x="0" y="93"/>
                  <a:pt x="0" y="94"/>
                  <a:pt x="0" y="94"/>
                </a:cubicBezTo>
                <a:cubicBezTo>
                  <a:pt x="0" y="94"/>
                  <a:pt x="1" y="95"/>
                  <a:pt x="1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10" y="95"/>
                  <a:pt x="110" y="94"/>
                  <a:pt x="110" y="94"/>
                </a:cubicBezTo>
                <a:cubicBezTo>
                  <a:pt x="111" y="94"/>
                  <a:pt x="111" y="93"/>
                  <a:pt x="110" y="93"/>
                </a:cubicBezTo>
                <a:cubicBezTo>
                  <a:pt x="108" y="84"/>
                  <a:pt x="104" y="77"/>
                  <a:pt x="98" y="70"/>
                </a:cubicBezTo>
                <a:cubicBezTo>
                  <a:pt x="98" y="75"/>
                  <a:pt x="98" y="75"/>
                  <a:pt x="98" y="75"/>
                </a:cubicBezTo>
                <a:cubicBezTo>
                  <a:pt x="98" y="79"/>
                  <a:pt x="95" y="82"/>
                  <a:pt x="91" y="82"/>
                </a:cubicBezTo>
                <a:cubicBezTo>
                  <a:pt x="89" y="82"/>
                  <a:pt x="87" y="82"/>
                  <a:pt x="86" y="80"/>
                </a:cubicBezTo>
                <a:cubicBezTo>
                  <a:pt x="84" y="79"/>
                  <a:pt x="83" y="77"/>
                  <a:pt x="83" y="75"/>
                </a:cubicBezTo>
                <a:cubicBezTo>
                  <a:pt x="83" y="63"/>
                  <a:pt x="83" y="63"/>
                  <a:pt x="83" y="63"/>
                </a:cubicBezTo>
                <a:cubicBezTo>
                  <a:pt x="72" y="63"/>
                  <a:pt x="72" y="63"/>
                  <a:pt x="72" y="63"/>
                </a:cubicBezTo>
                <a:cubicBezTo>
                  <a:pt x="70" y="63"/>
                  <a:pt x="68" y="62"/>
                  <a:pt x="66" y="61"/>
                </a:cubicBezTo>
                <a:cubicBezTo>
                  <a:pt x="65" y="60"/>
                  <a:pt x="64" y="58"/>
                  <a:pt x="64" y="56"/>
                </a:cubicBezTo>
                <a:cubicBezTo>
                  <a:pt x="64" y="52"/>
                  <a:pt x="68" y="49"/>
                  <a:pt x="72" y="49"/>
                </a:cubicBezTo>
                <a:cubicBezTo>
                  <a:pt x="77" y="49"/>
                  <a:pt x="77" y="49"/>
                  <a:pt x="77" y="49"/>
                </a:cubicBezTo>
                <a:cubicBezTo>
                  <a:pt x="81" y="43"/>
                  <a:pt x="84" y="37"/>
                  <a:pt x="84" y="30"/>
                </a:cubicBezTo>
                <a:cubicBezTo>
                  <a:pt x="84" y="13"/>
                  <a:pt x="71" y="0"/>
                  <a:pt x="55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62" name="Freeform 90"/>
          <p:cNvSpPr>
            <a:spLocks noEditPoints="1"/>
          </p:cNvSpPr>
          <p:nvPr/>
        </p:nvSpPr>
        <p:spPr bwMode="auto">
          <a:xfrm>
            <a:off x="7427913" y="4775200"/>
            <a:ext cx="298450" cy="296863"/>
          </a:xfrm>
          <a:custGeom>
            <a:avLst/>
            <a:gdLst>
              <a:gd name="T0" fmla="*/ 2147483647 w 97"/>
              <a:gd name="T1" fmla="*/ 2147483647 h 97"/>
              <a:gd name="T2" fmla="*/ 2147483647 w 97"/>
              <a:gd name="T3" fmla="*/ 2147483647 h 97"/>
              <a:gd name="T4" fmla="*/ 2147483647 w 97"/>
              <a:gd name="T5" fmla="*/ 2147483647 h 97"/>
              <a:gd name="T6" fmla="*/ 2147483647 w 97"/>
              <a:gd name="T7" fmla="*/ 2147483647 h 97"/>
              <a:gd name="T8" fmla="*/ 2147483647 w 97"/>
              <a:gd name="T9" fmla="*/ 2147483647 h 97"/>
              <a:gd name="T10" fmla="*/ 2147483647 w 97"/>
              <a:gd name="T11" fmla="*/ 2147483647 h 97"/>
              <a:gd name="T12" fmla="*/ 2147483647 w 97"/>
              <a:gd name="T13" fmla="*/ 2147483647 h 97"/>
              <a:gd name="T14" fmla="*/ 2147483647 w 97"/>
              <a:gd name="T15" fmla="*/ 2147483647 h 97"/>
              <a:gd name="T16" fmla="*/ 2147483647 w 97"/>
              <a:gd name="T17" fmla="*/ 2147483647 h 97"/>
              <a:gd name="T18" fmla="*/ 2147483647 w 97"/>
              <a:gd name="T19" fmla="*/ 2147483647 h 97"/>
              <a:gd name="T20" fmla="*/ 2147483647 w 97"/>
              <a:gd name="T21" fmla="*/ 2147483647 h 97"/>
              <a:gd name="T22" fmla="*/ 2147483647 w 97"/>
              <a:gd name="T23" fmla="*/ 2147483647 h 97"/>
              <a:gd name="T24" fmla="*/ 2147483647 w 97"/>
              <a:gd name="T25" fmla="*/ 2147483647 h 97"/>
              <a:gd name="T26" fmla="*/ 2147483647 w 97"/>
              <a:gd name="T27" fmla="*/ 2147483647 h 97"/>
              <a:gd name="T28" fmla="*/ 2147483647 w 97"/>
              <a:gd name="T29" fmla="*/ 2147483647 h 97"/>
              <a:gd name="T30" fmla="*/ 2147483647 w 97"/>
              <a:gd name="T31" fmla="*/ 2147483647 h 97"/>
              <a:gd name="T32" fmla="*/ 2147483647 w 97"/>
              <a:gd name="T33" fmla="*/ 2147483647 h 97"/>
              <a:gd name="T34" fmla="*/ 2147483647 w 97"/>
              <a:gd name="T35" fmla="*/ 2147483647 h 97"/>
              <a:gd name="T36" fmla="*/ 2147483647 w 97"/>
              <a:gd name="T37" fmla="*/ 2147483647 h 97"/>
              <a:gd name="T38" fmla="*/ 2147483647 w 97"/>
              <a:gd name="T39" fmla="*/ 2147483647 h 97"/>
              <a:gd name="T40" fmla="*/ 2147483647 w 97"/>
              <a:gd name="T41" fmla="*/ 2147483647 h 97"/>
              <a:gd name="T42" fmla="*/ 2147483647 w 97"/>
              <a:gd name="T43" fmla="*/ 2147483647 h 97"/>
              <a:gd name="T44" fmla="*/ 2147483647 w 97"/>
              <a:gd name="T45" fmla="*/ 2147483647 h 97"/>
              <a:gd name="T46" fmla="*/ 2147483647 w 97"/>
              <a:gd name="T47" fmla="*/ 2147483647 h 97"/>
              <a:gd name="T48" fmla="*/ 2147483647 w 97"/>
              <a:gd name="T49" fmla="*/ 2147483647 h 97"/>
              <a:gd name="T50" fmla="*/ 2147483647 w 97"/>
              <a:gd name="T51" fmla="*/ 0 h 97"/>
              <a:gd name="T52" fmla="*/ 2147483647 w 97"/>
              <a:gd name="T53" fmla="*/ 0 h 97"/>
              <a:gd name="T54" fmla="*/ 0 w 97"/>
              <a:gd name="T55" fmla="*/ 2147483647 h 97"/>
              <a:gd name="T56" fmla="*/ 0 w 97"/>
              <a:gd name="T57" fmla="*/ 2147483647 h 97"/>
              <a:gd name="T58" fmla="*/ 2147483647 w 97"/>
              <a:gd name="T59" fmla="*/ 2147483647 h 97"/>
              <a:gd name="T60" fmla="*/ 2147483647 w 97"/>
              <a:gd name="T61" fmla="*/ 2147483647 h 97"/>
              <a:gd name="T62" fmla="*/ 2147483647 w 97"/>
              <a:gd name="T63" fmla="*/ 2147483647 h 97"/>
              <a:gd name="T64" fmla="*/ 2147483647 w 97"/>
              <a:gd name="T65" fmla="*/ 2147483647 h 97"/>
              <a:gd name="T66" fmla="*/ 2147483647 w 97"/>
              <a:gd name="T67" fmla="*/ 0 h 9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7" h="97">
                <a:moveTo>
                  <a:pt x="48" y="65"/>
                </a:moveTo>
                <a:cubicBezTo>
                  <a:pt x="44" y="65"/>
                  <a:pt x="41" y="69"/>
                  <a:pt x="41" y="72"/>
                </a:cubicBezTo>
                <a:cubicBezTo>
                  <a:pt x="41" y="76"/>
                  <a:pt x="44" y="80"/>
                  <a:pt x="48" y="80"/>
                </a:cubicBezTo>
                <a:cubicBezTo>
                  <a:pt x="52" y="80"/>
                  <a:pt x="55" y="77"/>
                  <a:pt x="55" y="72"/>
                </a:cubicBezTo>
                <a:cubicBezTo>
                  <a:pt x="55" y="68"/>
                  <a:pt x="52" y="65"/>
                  <a:pt x="48" y="65"/>
                </a:cubicBezTo>
                <a:moveTo>
                  <a:pt x="49" y="17"/>
                </a:moveTo>
                <a:cubicBezTo>
                  <a:pt x="44" y="17"/>
                  <a:pt x="30" y="20"/>
                  <a:pt x="30" y="30"/>
                </a:cubicBezTo>
                <a:cubicBezTo>
                  <a:pt x="30" y="33"/>
                  <a:pt x="32" y="35"/>
                  <a:pt x="36" y="35"/>
                </a:cubicBezTo>
                <a:cubicBezTo>
                  <a:pt x="40" y="35"/>
                  <a:pt x="43" y="29"/>
                  <a:pt x="48" y="29"/>
                </a:cubicBezTo>
                <a:cubicBezTo>
                  <a:pt x="51" y="29"/>
                  <a:pt x="55" y="32"/>
                  <a:pt x="55" y="36"/>
                </a:cubicBezTo>
                <a:cubicBezTo>
                  <a:pt x="55" y="45"/>
                  <a:pt x="42" y="42"/>
                  <a:pt x="42" y="51"/>
                </a:cubicBezTo>
                <a:cubicBezTo>
                  <a:pt x="42" y="54"/>
                  <a:pt x="43" y="59"/>
                  <a:pt x="48" y="59"/>
                </a:cubicBezTo>
                <a:cubicBezTo>
                  <a:pt x="53" y="59"/>
                  <a:pt x="55" y="53"/>
                  <a:pt x="59" y="50"/>
                </a:cubicBezTo>
                <a:cubicBezTo>
                  <a:pt x="60" y="49"/>
                  <a:pt x="65" y="47"/>
                  <a:pt x="66" y="44"/>
                </a:cubicBezTo>
                <a:cubicBezTo>
                  <a:pt x="68" y="40"/>
                  <a:pt x="68" y="39"/>
                  <a:pt x="68" y="35"/>
                </a:cubicBezTo>
                <a:cubicBezTo>
                  <a:pt x="68" y="21"/>
                  <a:pt x="58" y="17"/>
                  <a:pt x="49" y="17"/>
                </a:cubicBezTo>
                <a:moveTo>
                  <a:pt x="16" y="85"/>
                </a:moveTo>
                <a:cubicBezTo>
                  <a:pt x="14" y="85"/>
                  <a:pt x="12" y="83"/>
                  <a:pt x="12" y="80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4"/>
                  <a:pt x="14" y="12"/>
                  <a:pt x="16" y="12"/>
                </a:cubicBezTo>
                <a:cubicBezTo>
                  <a:pt x="80" y="12"/>
                  <a:pt x="80" y="12"/>
                  <a:pt x="80" y="12"/>
                </a:cubicBezTo>
                <a:cubicBezTo>
                  <a:pt x="83" y="12"/>
                  <a:pt x="85" y="14"/>
                  <a:pt x="85" y="16"/>
                </a:cubicBezTo>
                <a:cubicBezTo>
                  <a:pt x="85" y="80"/>
                  <a:pt x="85" y="80"/>
                  <a:pt x="85" y="80"/>
                </a:cubicBezTo>
                <a:cubicBezTo>
                  <a:pt x="85" y="83"/>
                  <a:pt x="83" y="85"/>
                  <a:pt x="80" y="85"/>
                </a:cubicBezTo>
                <a:cubicBezTo>
                  <a:pt x="16" y="85"/>
                  <a:pt x="16" y="85"/>
                  <a:pt x="16" y="85"/>
                </a:cubicBezTo>
                <a:moveTo>
                  <a:pt x="8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6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9"/>
                  <a:pt x="7" y="97"/>
                  <a:pt x="16" y="97"/>
                </a:cubicBezTo>
                <a:cubicBezTo>
                  <a:pt x="80" y="97"/>
                  <a:pt x="80" y="97"/>
                  <a:pt x="80" y="97"/>
                </a:cubicBezTo>
                <a:cubicBezTo>
                  <a:pt x="89" y="97"/>
                  <a:pt x="97" y="89"/>
                  <a:pt x="97" y="80"/>
                </a:cubicBezTo>
                <a:cubicBezTo>
                  <a:pt x="97" y="16"/>
                  <a:pt x="97" y="16"/>
                  <a:pt x="97" y="16"/>
                </a:cubicBezTo>
                <a:cubicBezTo>
                  <a:pt x="97" y="8"/>
                  <a:pt x="89" y="0"/>
                  <a:pt x="80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63" name="Freeform 91"/>
          <p:cNvSpPr>
            <a:spLocks noEditPoints="1"/>
          </p:cNvSpPr>
          <p:nvPr/>
        </p:nvSpPr>
        <p:spPr bwMode="auto">
          <a:xfrm>
            <a:off x="8137525" y="4770438"/>
            <a:ext cx="355600" cy="306387"/>
          </a:xfrm>
          <a:custGeom>
            <a:avLst/>
            <a:gdLst>
              <a:gd name="T0" fmla="*/ 2147483647 w 116"/>
              <a:gd name="T1" fmla="*/ 2147483647 h 100"/>
              <a:gd name="T2" fmla="*/ 2147483647 w 116"/>
              <a:gd name="T3" fmla="*/ 2147483647 h 100"/>
              <a:gd name="T4" fmla="*/ 2147483647 w 116"/>
              <a:gd name="T5" fmla="*/ 2147483647 h 100"/>
              <a:gd name="T6" fmla="*/ 2147483647 w 116"/>
              <a:gd name="T7" fmla="*/ 2147483647 h 100"/>
              <a:gd name="T8" fmla="*/ 2147483647 w 116"/>
              <a:gd name="T9" fmla="*/ 2147483647 h 100"/>
              <a:gd name="T10" fmla="*/ 2147483647 w 116"/>
              <a:gd name="T11" fmla="*/ 2147483647 h 100"/>
              <a:gd name="T12" fmla="*/ 2147483647 w 116"/>
              <a:gd name="T13" fmla="*/ 2147483647 h 100"/>
              <a:gd name="T14" fmla="*/ 2147483647 w 116"/>
              <a:gd name="T15" fmla="*/ 2147483647 h 100"/>
              <a:gd name="T16" fmla="*/ 2147483647 w 116"/>
              <a:gd name="T17" fmla="*/ 2147483647 h 100"/>
              <a:gd name="T18" fmla="*/ 2147483647 w 116"/>
              <a:gd name="T19" fmla="*/ 2147483647 h 100"/>
              <a:gd name="T20" fmla="*/ 2147483647 w 116"/>
              <a:gd name="T21" fmla="*/ 2147483647 h 100"/>
              <a:gd name="T22" fmla="*/ 2147483647 w 116"/>
              <a:gd name="T23" fmla="*/ 2147483647 h 100"/>
              <a:gd name="T24" fmla="*/ 2147483647 w 116"/>
              <a:gd name="T25" fmla="*/ 2147483647 h 100"/>
              <a:gd name="T26" fmla="*/ 2147483647 w 116"/>
              <a:gd name="T27" fmla="*/ 2147483647 h 100"/>
              <a:gd name="T28" fmla="*/ 2147483647 w 116"/>
              <a:gd name="T29" fmla="*/ 2147483647 h 100"/>
              <a:gd name="T30" fmla="*/ 2147483647 w 116"/>
              <a:gd name="T31" fmla="*/ 2147483647 h 100"/>
              <a:gd name="T32" fmla="*/ 2147483647 w 116"/>
              <a:gd name="T33" fmla="*/ 2147483647 h 100"/>
              <a:gd name="T34" fmla="*/ 2147483647 w 116"/>
              <a:gd name="T35" fmla="*/ 2147483647 h 100"/>
              <a:gd name="T36" fmla="*/ 2147483647 w 116"/>
              <a:gd name="T37" fmla="*/ 2147483647 h 100"/>
              <a:gd name="T38" fmla="*/ 2147483647 w 116"/>
              <a:gd name="T39" fmla="*/ 2147483647 h 100"/>
              <a:gd name="T40" fmla="*/ 2147483647 w 116"/>
              <a:gd name="T41" fmla="*/ 2147483647 h 100"/>
              <a:gd name="T42" fmla="*/ 2147483647 w 116"/>
              <a:gd name="T43" fmla="*/ 2147483647 h 100"/>
              <a:gd name="T44" fmla="*/ 2147483647 w 116"/>
              <a:gd name="T45" fmla="*/ 2147483647 h 100"/>
              <a:gd name="T46" fmla="*/ 2147483647 w 116"/>
              <a:gd name="T47" fmla="*/ 2147483647 h 100"/>
              <a:gd name="T48" fmla="*/ 2147483647 w 116"/>
              <a:gd name="T49" fmla="*/ 2147483647 h 100"/>
              <a:gd name="T50" fmla="*/ 0 w 116"/>
              <a:gd name="T51" fmla="*/ 2147483647 h 100"/>
              <a:gd name="T52" fmla="*/ 0 w 116"/>
              <a:gd name="T53" fmla="*/ 2147483647 h 100"/>
              <a:gd name="T54" fmla="*/ 2147483647 w 116"/>
              <a:gd name="T55" fmla="*/ 2147483647 h 100"/>
              <a:gd name="T56" fmla="*/ 2147483647 w 116"/>
              <a:gd name="T57" fmla="*/ 2147483647 h 100"/>
              <a:gd name="T58" fmla="*/ 2147483647 w 116"/>
              <a:gd name="T59" fmla="*/ 2147483647 h 100"/>
              <a:gd name="T60" fmla="*/ 2147483647 w 116"/>
              <a:gd name="T61" fmla="*/ 2147483647 h 100"/>
              <a:gd name="T62" fmla="*/ 2147483647 w 116"/>
              <a:gd name="T63" fmla="*/ 2147483647 h 100"/>
              <a:gd name="T64" fmla="*/ 2147483647 w 116"/>
              <a:gd name="T65" fmla="*/ 2147483647 h 100"/>
              <a:gd name="T66" fmla="*/ 2147483647 w 116"/>
              <a:gd name="T67" fmla="*/ 2147483647 h 100"/>
              <a:gd name="T68" fmla="*/ 2147483647 w 116"/>
              <a:gd name="T69" fmla="*/ 2147483647 h 100"/>
              <a:gd name="T70" fmla="*/ 2147483647 w 116"/>
              <a:gd name="T71" fmla="*/ 2147483647 h 100"/>
              <a:gd name="T72" fmla="*/ 2147483647 w 116"/>
              <a:gd name="T73" fmla="*/ 2147483647 h 100"/>
              <a:gd name="T74" fmla="*/ 2147483647 w 116"/>
              <a:gd name="T75" fmla="*/ 2147483647 h 100"/>
              <a:gd name="T76" fmla="*/ 2147483647 w 116"/>
              <a:gd name="T77" fmla="*/ 2147483647 h 100"/>
              <a:gd name="T78" fmla="*/ 2147483647 w 116"/>
              <a:gd name="T79" fmla="*/ 2147483647 h 100"/>
              <a:gd name="T80" fmla="*/ 2147483647 w 116"/>
              <a:gd name="T81" fmla="*/ 0 h 100"/>
              <a:gd name="T82" fmla="*/ 2147483647 w 116"/>
              <a:gd name="T83" fmla="*/ 2147483647 h 100"/>
              <a:gd name="T84" fmla="*/ 2147483647 w 116"/>
              <a:gd name="T85" fmla="*/ 2147483647 h 100"/>
              <a:gd name="T86" fmla="*/ 2147483647 w 116"/>
              <a:gd name="T87" fmla="*/ 2147483647 h 100"/>
              <a:gd name="T88" fmla="*/ 2147483647 w 116"/>
              <a:gd name="T89" fmla="*/ 0 h 100"/>
              <a:gd name="T90" fmla="*/ 2147483647 w 116"/>
              <a:gd name="T91" fmla="*/ 2147483647 h 100"/>
              <a:gd name="T92" fmla="*/ 2147483647 w 116"/>
              <a:gd name="T93" fmla="*/ 2147483647 h 100"/>
              <a:gd name="T94" fmla="*/ 2147483647 w 116"/>
              <a:gd name="T95" fmla="*/ 2147483647 h 100"/>
              <a:gd name="T96" fmla="*/ 2147483647 w 116"/>
              <a:gd name="T97" fmla="*/ 2147483647 h 100"/>
              <a:gd name="T98" fmla="*/ 2147483647 w 116"/>
              <a:gd name="T99" fmla="*/ 2147483647 h 100"/>
              <a:gd name="T100" fmla="*/ 2147483647 w 116"/>
              <a:gd name="T101" fmla="*/ 2147483647 h 100"/>
              <a:gd name="T102" fmla="*/ 2147483647 w 116"/>
              <a:gd name="T103" fmla="*/ 2147483647 h 100"/>
              <a:gd name="T104" fmla="*/ 2147483647 w 116"/>
              <a:gd name="T105" fmla="*/ 2147483647 h 100"/>
              <a:gd name="T106" fmla="*/ 2147483647 w 116"/>
              <a:gd name="T107" fmla="*/ 0 h 100"/>
              <a:gd name="T108" fmla="*/ 2147483647 w 116"/>
              <a:gd name="T109" fmla="*/ 2147483647 h 100"/>
              <a:gd name="T110" fmla="*/ 2147483647 w 116"/>
              <a:gd name="T111" fmla="*/ 2147483647 h 100"/>
              <a:gd name="T112" fmla="*/ 2147483647 w 116"/>
              <a:gd name="T113" fmla="*/ 2147483647 h 100"/>
              <a:gd name="T114" fmla="*/ 2147483647 w 116"/>
              <a:gd name="T115" fmla="*/ 0 h 10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6" h="100">
                <a:moveTo>
                  <a:pt x="112" y="50"/>
                </a:moveTo>
                <a:cubicBezTo>
                  <a:pt x="111" y="50"/>
                  <a:pt x="111" y="50"/>
                  <a:pt x="110" y="50"/>
                </a:cubicBezTo>
                <a:cubicBezTo>
                  <a:pt x="86" y="68"/>
                  <a:pt x="86" y="68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4" y="73"/>
                  <a:pt x="85" y="74"/>
                  <a:pt x="86" y="75"/>
                </a:cubicBezTo>
                <a:cubicBezTo>
                  <a:pt x="110" y="93"/>
                  <a:pt x="110" y="93"/>
                  <a:pt x="110" y="93"/>
                </a:cubicBezTo>
                <a:cubicBezTo>
                  <a:pt x="111" y="93"/>
                  <a:pt x="111" y="93"/>
                  <a:pt x="112" y="93"/>
                </a:cubicBezTo>
                <a:cubicBezTo>
                  <a:pt x="113" y="93"/>
                  <a:pt x="113" y="93"/>
                  <a:pt x="114" y="93"/>
                </a:cubicBezTo>
                <a:cubicBezTo>
                  <a:pt x="115" y="92"/>
                  <a:pt x="116" y="91"/>
                  <a:pt x="116" y="90"/>
                </a:cubicBezTo>
                <a:cubicBezTo>
                  <a:pt x="116" y="53"/>
                  <a:pt x="116" y="53"/>
                  <a:pt x="116" y="53"/>
                </a:cubicBezTo>
                <a:cubicBezTo>
                  <a:pt x="116" y="52"/>
                  <a:pt x="115" y="51"/>
                  <a:pt x="114" y="50"/>
                </a:cubicBezTo>
                <a:cubicBezTo>
                  <a:pt x="113" y="50"/>
                  <a:pt x="113" y="50"/>
                  <a:pt x="112" y="50"/>
                </a:cubicBezTo>
                <a:moveTo>
                  <a:pt x="8" y="67"/>
                </a:moveTo>
                <a:cubicBezTo>
                  <a:pt x="7" y="67"/>
                  <a:pt x="6" y="66"/>
                  <a:pt x="6" y="65"/>
                </a:cubicBezTo>
                <a:cubicBezTo>
                  <a:pt x="6" y="52"/>
                  <a:pt x="6" y="52"/>
                  <a:pt x="6" y="52"/>
                </a:cubicBezTo>
                <a:cubicBezTo>
                  <a:pt x="6" y="49"/>
                  <a:pt x="8" y="48"/>
                  <a:pt x="10" y="48"/>
                </a:cubicBezTo>
                <a:cubicBezTo>
                  <a:pt x="20" y="48"/>
                  <a:pt x="20" y="48"/>
                  <a:pt x="20" y="48"/>
                </a:cubicBezTo>
                <a:cubicBezTo>
                  <a:pt x="21" y="48"/>
                  <a:pt x="22" y="48"/>
                  <a:pt x="22" y="49"/>
                </a:cubicBezTo>
                <a:cubicBezTo>
                  <a:pt x="22" y="50"/>
                  <a:pt x="21" y="51"/>
                  <a:pt x="20" y="51"/>
                </a:cubicBezTo>
                <a:cubicBezTo>
                  <a:pt x="10" y="51"/>
                  <a:pt x="10" y="51"/>
                  <a:pt x="10" y="51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5"/>
                  <a:pt x="9" y="65"/>
                  <a:pt x="9" y="65"/>
                </a:cubicBezTo>
                <a:cubicBezTo>
                  <a:pt x="9" y="66"/>
                  <a:pt x="9" y="67"/>
                  <a:pt x="8" y="67"/>
                </a:cubicBezTo>
                <a:moveTo>
                  <a:pt x="68" y="41"/>
                </a:moveTo>
                <a:cubicBezTo>
                  <a:pt x="10" y="41"/>
                  <a:pt x="10" y="41"/>
                  <a:pt x="10" y="41"/>
                </a:cubicBezTo>
                <a:cubicBezTo>
                  <a:pt x="4" y="41"/>
                  <a:pt x="0" y="46"/>
                  <a:pt x="0" y="52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95"/>
                  <a:pt x="4" y="100"/>
                  <a:pt x="10" y="100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9" y="95"/>
                  <a:pt x="79" y="90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46"/>
                  <a:pt x="74" y="41"/>
                  <a:pt x="68" y="41"/>
                </a:cubicBezTo>
                <a:moveTo>
                  <a:pt x="11" y="18"/>
                </a:moveTo>
                <a:cubicBezTo>
                  <a:pt x="10" y="18"/>
                  <a:pt x="9" y="17"/>
                  <a:pt x="9" y="16"/>
                </a:cubicBezTo>
                <a:cubicBezTo>
                  <a:pt x="9" y="11"/>
                  <a:pt x="14" y="6"/>
                  <a:pt x="19" y="6"/>
                </a:cubicBezTo>
                <a:cubicBezTo>
                  <a:pt x="20" y="6"/>
                  <a:pt x="21" y="7"/>
                  <a:pt x="21" y="8"/>
                </a:cubicBezTo>
                <a:cubicBezTo>
                  <a:pt x="21" y="9"/>
                  <a:pt x="20" y="10"/>
                  <a:pt x="19" y="10"/>
                </a:cubicBezTo>
                <a:cubicBezTo>
                  <a:pt x="16" y="10"/>
                  <a:pt x="13" y="13"/>
                  <a:pt x="13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7"/>
                  <a:pt x="12" y="18"/>
                  <a:pt x="11" y="18"/>
                </a:cubicBezTo>
                <a:moveTo>
                  <a:pt x="19" y="0"/>
                </a:moveTo>
                <a:cubicBezTo>
                  <a:pt x="10" y="0"/>
                  <a:pt x="3" y="7"/>
                  <a:pt x="3" y="16"/>
                </a:cubicBezTo>
                <a:cubicBezTo>
                  <a:pt x="3" y="25"/>
                  <a:pt x="10" y="32"/>
                  <a:pt x="19" y="32"/>
                </a:cubicBezTo>
                <a:cubicBezTo>
                  <a:pt x="28" y="32"/>
                  <a:pt x="35" y="25"/>
                  <a:pt x="35" y="16"/>
                </a:cubicBezTo>
                <a:cubicBezTo>
                  <a:pt x="35" y="7"/>
                  <a:pt x="28" y="0"/>
                  <a:pt x="19" y="0"/>
                </a:cubicBezTo>
                <a:moveTo>
                  <a:pt x="51" y="18"/>
                </a:moveTo>
                <a:cubicBezTo>
                  <a:pt x="50" y="18"/>
                  <a:pt x="49" y="17"/>
                  <a:pt x="49" y="16"/>
                </a:cubicBezTo>
                <a:cubicBezTo>
                  <a:pt x="49" y="11"/>
                  <a:pt x="54" y="6"/>
                  <a:pt x="59" y="6"/>
                </a:cubicBezTo>
                <a:cubicBezTo>
                  <a:pt x="60" y="6"/>
                  <a:pt x="61" y="7"/>
                  <a:pt x="61" y="8"/>
                </a:cubicBezTo>
                <a:cubicBezTo>
                  <a:pt x="61" y="9"/>
                  <a:pt x="60" y="10"/>
                  <a:pt x="59" y="10"/>
                </a:cubicBezTo>
                <a:cubicBezTo>
                  <a:pt x="56" y="10"/>
                  <a:pt x="53" y="13"/>
                  <a:pt x="53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17"/>
                  <a:pt x="52" y="18"/>
                  <a:pt x="51" y="18"/>
                </a:cubicBezTo>
                <a:moveTo>
                  <a:pt x="59" y="0"/>
                </a:moveTo>
                <a:cubicBezTo>
                  <a:pt x="50" y="0"/>
                  <a:pt x="43" y="7"/>
                  <a:pt x="43" y="16"/>
                </a:cubicBezTo>
                <a:cubicBezTo>
                  <a:pt x="43" y="25"/>
                  <a:pt x="50" y="32"/>
                  <a:pt x="59" y="32"/>
                </a:cubicBezTo>
                <a:cubicBezTo>
                  <a:pt x="68" y="32"/>
                  <a:pt x="75" y="25"/>
                  <a:pt x="75" y="16"/>
                </a:cubicBezTo>
                <a:cubicBezTo>
                  <a:pt x="75" y="7"/>
                  <a:pt x="68" y="0"/>
                  <a:pt x="59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64" name="Freeform 95"/>
          <p:cNvSpPr>
            <a:spLocks noEditPoints="1"/>
          </p:cNvSpPr>
          <p:nvPr/>
        </p:nvSpPr>
        <p:spPr bwMode="auto">
          <a:xfrm>
            <a:off x="11115675" y="4757738"/>
            <a:ext cx="269875" cy="331787"/>
          </a:xfrm>
          <a:custGeom>
            <a:avLst/>
            <a:gdLst>
              <a:gd name="T0" fmla="*/ 2147483647 w 88"/>
              <a:gd name="T1" fmla="*/ 2147483647 h 108"/>
              <a:gd name="T2" fmla="*/ 2147483647 w 88"/>
              <a:gd name="T3" fmla="*/ 2147483647 h 108"/>
              <a:gd name="T4" fmla="*/ 2147483647 w 88"/>
              <a:gd name="T5" fmla="*/ 2147483647 h 108"/>
              <a:gd name="T6" fmla="*/ 2147483647 w 88"/>
              <a:gd name="T7" fmla="*/ 2147483647 h 108"/>
              <a:gd name="T8" fmla="*/ 2147483647 w 88"/>
              <a:gd name="T9" fmla="*/ 2147483647 h 108"/>
              <a:gd name="T10" fmla="*/ 2147483647 w 88"/>
              <a:gd name="T11" fmla="*/ 2147483647 h 108"/>
              <a:gd name="T12" fmla="*/ 2147483647 w 88"/>
              <a:gd name="T13" fmla="*/ 2147483647 h 108"/>
              <a:gd name="T14" fmla="*/ 2147483647 w 88"/>
              <a:gd name="T15" fmla="*/ 2147483647 h 108"/>
              <a:gd name="T16" fmla="*/ 2147483647 w 88"/>
              <a:gd name="T17" fmla="*/ 2147483647 h 108"/>
              <a:gd name="T18" fmla="*/ 2147483647 w 88"/>
              <a:gd name="T19" fmla="*/ 2147483647 h 108"/>
              <a:gd name="T20" fmla="*/ 2147483647 w 88"/>
              <a:gd name="T21" fmla="*/ 2147483647 h 108"/>
              <a:gd name="T22" fmla="*/ 2147483647 w 88"/>
              <a:gd name="T23" fmla="*/ 2147483647 h 108"/>
              <a:gd name="T24" fmla="*/ 2147483647 w 88"/>
              <a:gd name="T25" fmla="*/ 2147483647 h 108"/>
              <a:gd name="T26" fmla="*/ 2147483647 w 88"/>
              <a:gd name="T27" fmla="*/ 2147483647 h 108"/>
              <a:gd name="T28" fmla="*/ 2147483647 w 88"/>
              <a:gd name="T29" fmla="*/ 2147483647 h 108"/>
              <a:gd name="T30" fmla="*/ 2147483647 w 88"/>
              <a:gd name="T31" fmla="*/ 2147483647 h 108"/>
              <a:gd name="T32" fmla="*/ 2147483647 w 88"/>
              <a:gd name="T33" fmla="*/ 2147483647 h 108"/>
              <a:gd name="T34" fmla="*/ 2147483647 w 88"/>
              <a:gd name="T35" fmla="*/ 2147483647 h 108"/>
              <a:gd name="T36" fmla="*/ 2147483647 w 88"/>
              <a:gd name="T37" fmla="*/ 2147483647 h 108"/>
              <a:gd name="T38" fmla="*/ 2147483647 w 88"/>
              <a:gd name="T39" fmla="*/ 2147483647 h 108"/>
              <a:gd name="T40" fmla="*/ 2147483647 w 88"/>
              <a:gd name="T41" fmla="*/ 2147483647 h 108"/>
              <a:gd name="T42" fmla="*/ 2147483647 w 88"/>
              <a:gd name="T43" fmla="*/ 2147483647 h 108"/>
              <a:gd name="T44" fmla="*/ 2147483647 w 88"/>
              <a:gd name="T45" fmla="*/ 2147483647 h 108"/>
              <a:gd name="T46" fmla="*/ 2147483647 w 88"/>
              <a:gd name="T47" fmla="*/ 2147483647 h 108"/>
              <a:gd name="T48" fmla="*/ 2147483647 w 88"/>
              <a:gd name="T49" fmla="*/ 0 h 108"/>
              <a:gd name="T50" fmla="*/ 2147483647 w 88"/>
              <a:gd name="T51" fmla="*/ 0 h 108"/>
              <a:gd name="T52" fmla="*/ 2147483647 w 88"/>
              <a:gd name="T53" fmla="*/ 2147483647 h 108"/>
              <a:gd name="T54" fmla="*/ 2147483647 w 88"/>
              <a:gd name="T55" fmla="*/ 2147483647 h 108"/>
              <a:gd name="T56" fmla="*/ 2147483647 w 88"/>
              <a:gd name="T57" fmla="*/ 2147483647 h 108"/>
              <a:gd name="T58" fmla="*/ 2147483647 w 88"/>
              <a:gd name="T59" fmla="*/ 2147483647 h 108"/>
              <a:gd name="T60" fmla="*/ 2147483647 w 88"/>
              <a:gd name="T61" fmla="*/ 2147483647 h 108"/>
              <a:gd name="T62" fmla="*/ 2147483647 w 88"/>
              <a:gd name="T63" fmla="*/ 2147483647 h 108"/>
              <a:gd name="T64" fmla="*/ 2147483647 w 88"/>
              <a:gd name="T65" fmla="*/ 2147483647 h 108"/>
              <a:gd name="T66" fmla="*/ 2147483647 w 88"/>
              <a:gd name="T67" fmla="*/ 2147483647 h 108"/>
              <a:gd name="T68" fmla="*/ 2147483647 w 88"/>
              <a:gd name="T69" fmla="*/ 2147483647 h 108"/>
              <a:gd name="T70" fmla="*/ 2147483647 w 88"/>
              <a:gd name="T71" fmla="*/ 2147483647 h 108"/>
              <a:gd name="T72" fmla="*/ 2147483647 w 88"/>
              <a:gd name="T73" fmla="*/ 2147483647 h 108"/>
              <a:gd name="T74" fmla="*/ 2147483647 w 88"/>
              <a:gd name="T75" fmla="*/ 2147483647 h 108"/>
              <a:gd name="T76" fmla="*/ 2147483647 w 88"/>
              <a:gd name="T77" fmla="*/ 2147483647 h 108"/>
              <a:gd name="T78" fmla="*/ 2147483647 w 88"/>
              <a:gd name="T79" fmla="*/ 0 h 10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8" h="108">
                <a:moveTo>
                  <a:pt x="65" y="49"/>
                </a:moveTo>
                <a:cubicBezTo>
                  <a:pt x="63" y="49"/>
                  <a:pt x="62" y="49"/>
                  <a:pt x="61" y="50"/>
                </a:cubicBezTo>
                <a:cubicBezTo>
                  <a:pt x="42" y="71"/>
                  <a:pt x="42" y="71"/>
                  <a:pt x="42" y="71"/>
                </a:cubicBezTo>
                <a:cubicBezTo>
                  <a:pt x="32" y="61"/>
                  <a:pt x="32" y="61"/>
                  <a:pt x="32" y="61"/>
                </a:cubicBezTo>
                <a:cubicBezTo>
                  <a:pt x="31" y="60"/>
                  <a:pt x="30" y="60"/>
                  <a:pt x="29" y="60"/>
                </a:cubicBezTo>
                <a:cubicBezTo>
                  <a:pt x="27" y="60"/>
                  <a:pt x="26" y="61"/>
                  <a:pt x="25" y="61"/>
                </a:cubicBezTo>
                <a:cubicBezTo>
                  <a:pt x="24" y="63"/>
                  <a:pt x="24" y="66"/>
                  <a:pt x="26" y="68"/>
                </a:cubicBezTo>
                <a:cubicBezTo>
                  <a:pt x="38" y="79"/>
                  <a:pt x="38" y="79"/>
                  <a:pt x="38" y="79"/>
                </a:cubicBezTo>
                <a:cubicBezTo>
                  <a:pt x="38" y="79"/>
                  <a:pt x="38" y="79"/>
                  <a:pt x="39" y="80"/>
                </a:cubicBezTo>
                <a:cubicBezTo>
                  <a:pt x="39" y="80"/>
                  <a:pt x="39" y="80"/>
                  <a:pt x="40" y="81"/>
                </a:cubicBezTo>
                <a:cubicBezTo>
                  <a:pt x="40" y="81"/>
                  <a:pt x="41" y="81"/>
                  <a:pt x="42" y="81"/>
                </a:cubicBezTo>
                <a:cubicBezTo>
                  <a:pt x="42" y="81"/>
                  <a:pt x="42" y="81"/>
                  <a:pt x="42" y="81"/>
                </a:cubicBezTo>
                <a:cubicBezTo>
                  <a:pt x="43" y="81"/>
                  <a:pt x="43" y="81"/>
                  <a:pt x="44" y="81"/>
                </a:cubicBezTo>
                <a:cubicBezTo>
                  <a:pt x="45" y="80"/>
                  <a:pt x="45" y="80"/>
                  <a:pt x="45" y="80"/>
                </a:cubicBezTo>
                <a:cubicBezTo>
                  <a:pt x="46" y="79"/>
                  <a:pt x="46" y="79"/>
                  <a:pt x="46" y="79"/>
                </a:cubicBezTo>
                <a:cubicBezTo>
                  <a:pt x="46" y="79"/>
                  <a:pt x="46" y="79"/>
                  <a:pt x="46" y="79"/>
                </a:cubicBezTo>
                <a:cubicBezTo>
                  <a:pt x="68" y="56"/>
                  <a:pt x="68" y="56"/>
                  <a:pt x="68" y="56"/>
                </a:cubicBezTo>
                <a:cubicBezTo>
                  <a:pt x="69" y="54"/>
                  <a:pt x="69" y="52"/>
                  <a:pt x="68" y="50"/>
                </a:cubicBezTo>
                <a:cubicBezTo>
                  <a:pt x="67" y="49"/>
                  <a:pt x="66" y="49"/>
                  <a:pt x="65" y="49"/>
                </a:cubicBezTo>
                <a:moveTo>
                  <a:pt x="11" y="25"/>
                </a:moveTo>
                <a:cubicBezTo>
                  <a:pt x="20" y="25"/>
                  <a:pt x="27" y="22"/>
                  <a:pt x="31" y="19"/>
                </a:cubicBezTo>
                <a:cubicBezTo>
                  <a:pt x="35" y="16"/>
                  <a:pt x="37" y="13"/>
                  <a:pt x="38" y="12"/>
                </a:cubicBezTo>
                <a:cubicBezTo>
                  <a:pt x="40" y="11"/>
                  <a:pt x="42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0"/>
                  <a:pt x="44" y="10"/>
                  <a:pt x="44" y="10"/>
                </a:cubicBezTo>
                <a:cubicBezTo>
                  <a:pt x="45" y="10"/>
                  <a:pt x="48" y="11"/>
                  <a:pt x="50" y="12"/>
                </a:cubicBezTo>
                <a:cubicBezTo>
                  <a:pt x="51" y="13"/>
                  <a:pt x="53" y="16"/>
                  <a:pt x="57" y="19"/>
                </a:cubicBezTo>
                <a:cubicBezTo>
                  <a:pt x="61" y="22"/>
                  <a:pt x="67" y="25"/>
                  <a:pt x="7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77" y="25"/>
                  <a:pt x="77" y="25"/>
                  <a:pt x="77" y="25"/>
                </a:cubicBezTo>
                <a:cubicBezTo>
                  <a:pt x="77" y="25"/>
                  <a:pt x="77" y="25"/>
                  <a:pt x="77" y="25"/>
                </a:cubicBezTo>
                <a:cubicBezTo>
                  <a:pt x="77" y="25"/>
                  <a:pt x="77" y="25"/>
                  <a:pt x="77" y="27"/>
                </a:cubicBezTo>
                <a:cubicBezTo>
                  <a:pt x="77" y="27"/>
                  <a:pt x="77" y="31"/>
                  <a:pt x="77" y="38"/>
                </a:cubicBezTo>
                <a:cubicBezTo>
                  <a:pt x="76" y="48"/>
                  <a:pt x="73" y="63"/>
                  <a:pt x="68" y="75"/>
                </a:cubicBezTo>
                <a:cubicBezTo>
                  <a:pt x="66" y="81"/>
                  <a:pt x="62" y="87"/>
                  <a:pt x="58" y="90"/>
                </a:cubicBezTo>
                <a:cubicBezTo>
                  <a:pt x="54" y="94"/>
                  <a:pt x="50" y="96"/>
                  <a:pt x="44" y="97"/>
                </a:cubicBezTo>
                <a:cubicBezTo>
                  <a:pt x="44" y="97"/>
                  <a:pt x="44" y="97"/>
                  <a:pt x="44" y="97"/>
                </a:cubicBezTo>
                <a:cubicBezTo>
                  <a:pt x="44" y="97"/>
                  <a:pt x="44" y="97"/>
                  <a:pt x="44" y="97"/>
                </a:cubicBezTo>
                <a:cubicBezTo>
                  <a:pt x="36" y="96"/>
                  <a:pt x="30" y="92"/>
                  <a:pt x="26" y="86"/>
                </a:cubicBezTo>
                <a:cubicBezTo>
                  <a:pt x="18" y="77"/>
                  <a:pt x="14" y="62"/>
                  <a:pt x="12" y="49"/>
                </a:cubicBezTo>
                <a:cubicBezTo>
                  <a:pt x="11" y="43"/>
                  <a:pt x="11" y="37"/>
                  <a:pt x="11" y="33"/>
                </a:cubicBezTo>
                <a:cubicBezTo>
                  <a:pt x="10" y="29"/>
                  <a:pt x="10" y="27"/>
                  <a:pt x="10" y="27"/>
                </a:cubicBez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25"/>
                  <a:pt x="11" y="25"/>
                  <a:pt x="11" y="25"/>
                </a:cubicBezTo>
                <a:moveTo>
                  <a:pt x="44" y="0"/>
                </a:moveTo>
                <a:cubicBezTo>
                  <a:pt x="44" y="0"/>
                  <a:pt x="44" y="0"/>
                  <a:pt x="44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1" y="0"/>
                  <a:pt x="36" y="0"/>
                  <a:pt x="31" y="4"/>
                </a:cubicBezTo>
                <a:cubicBezTo>
                  <a:pt x="28" y="6"/>
                  <a:pt x="27" y="9"/>
                  <a:pt x="24" y="11"/>
                </a:cubicBezTo>
                <a:cubicBezTo>
                  <a:pt x="22" y="13"/>
                  <a:pt x="18" y="14"/>
                  <a:pt x="11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7" y="15"/>
                  <a:pt x="4" y="17"/>
                </a:cubicBezTo>
                <a:cubicBezTo>
                  <a:pt x="2" y="18"/>
                  <a:pt x="0" y="22"/>
                  <a:pt x="0" y="27"/>
                </a:cubicBezTo>
                <a:cubicBezTo>
                  <a:pt x="0" y="27"/>
                  <a:pt x="0" y="46"/>
                  <a:pt x="5" y="65"/>
                </a:cubicBezTo>
                <a:cubicBezTo>
                  <a:pt x="7" y="75"/>
                  <a:pt x="11" y="85"/>
                  <a:pt x="17" y="93"/>
                </a:cubicBezTo>
                <a:cubicBezTo>
                  <a:pt x="22" y="99"/>
                  <a:pt x="29" y="105"/>
                  <a:pt x="38" y="107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44" y="107"/>
                  <a:pt x="44" y="107"/>
                  <a:pt x="44" y="107"/>
                </a:cubicBezTo>
                <a:cubicBezTo>
                  <a:pt x="49" y="108"/>
                  <a:pt x="49" y="108"/>
                  <a:pt x="49" y="108"/>
                </a:cubicBezTo>
                <a:cubicBezTo>
                  <a:pt x="49" y="107"/>
                  <a:pt x="49" y="107"/>
                  <a:pt x="49" y="107"/>
                </a:cubicBezTo>
                <a:cubicBezTo>
                  <a:pt x="58" y="105"/>
                  <a:pt x="65" y="99"/>
                  <a:pt x="70" y="93"/>
                </a:cubicBezTo>
                <a:cubicBezTo>
                  <a:pt x="80" y="81"/>
                  <a:pt x="84" y="64"/>
                  <a:pt x="86" y="51"/>
                </a:cubicBezTo>
                <a:cubicBezTo>
                  <a:pt x="88" y="37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88" y="22"/>
                  <a:pt x="86" y="18"/>
                  <a:pt x="83" y="17"/>
                </a:cubicBezTo>
                <a:cubicBezTo>
                  <a:pt x="81" y="15"/>
                  <a:pt x="79" y="14"/>
                  <a:pt x="78" y="14"/>
                </a:cubicBezTo>
                <a:cubicBezTo>
                  <a:pt x="78" y="14"/>
                  <a:pt x="78" y="14"/>
                  <a:pt x="78" y="14"/>
                </a:cubicBezTo>
                <a:cubicBezTo>
                  <a:pt x="77" y="14"/>
                  <a:pt x="77" y="14"/>
                  <a:pt x="77" y="14"/>
                </a:cubicBezTo>
                <a:cubicBezTo>
                  <a:pt x="76" y="14"/>
                  <a:pt x="76" y="14"/>
                  <a:pt x="76" y="14"/>
                </a:cubicBezTo>
                <a:cubicBezTo>
                  <a:pt x="69" y="14"/>
                  <a:pt x="66" y="13"/>
                  <a:pt x="63" y="11"/>
                </a:cubicBezTo>
                <a:cubicBezTo>
                  <a:pt x="61" y="9"/>
                  <a:pt x="60" y="6"/>
                  <a:pt x="56" y="4"/>
                </a:cubicBezTo>
                <a:cubicBezTo>
                  <a:pt x="51" y="0"/>
                  <a:pt x="46" y="0"/>
                  <a:pt x="44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65" name="Freeform 97"/>
          <p:cNvSpPr>
            <a:spLocks noEditPoints="1"/>
          </p:cNvSpPr>
          <p:nvPr/>
        </p:nvSpPr>
        <p:spPr bwMode="auto">
          <a:xfrm>
            <a:off x="10425113" y="4748213"/>
            <a:ext cx="279400" cy="349250"/>
          </a:xfrm>
          <a:custGeom>
            <a:avLst/>
            <a:gdLst>
              <a:gd name="T0" fmla="*/ 2147483647 w 91"/>
              <a:gd name="T1" fmla="*/ 2147483647 h 114"/>
              <a:gd name="T2" fmla="*/ 2147483647 w 91"/>
              <a:gd name="T3" fmla="*/ 2147483647 h 114"/>
              <a:gd name="T4" fmla="*/ 2147483647 w 91"/>
              <a:gd name="T5" fmla="*/ 2147483647 h 114"/>
              <a:gd name="T6" fmla="*/ 2147483647 w 91"/>
              <a:gd name="T7" fmla="*/ 2147483647 h 114"/>
              <a:gd name="T8" fmla="*/ 2147483647 w 91"/>
              <a:gd name="T9" fmla="*/ 2147483647 h 114"/>
              <a:gd name="T10" fmla="*/ 2147483647 w 91"/>
              <a:gd name="T11" fmla="*/ 2147483647 h 114"/>
              <a:gd name="T12" fmla="*/ 2147483647 w 91"/>
              <a:gd name="T13" fmla="*/ 2147483647 h 114"/>
              <a:gd name="T14" fmla="*/ 2147483647 w 91"/>
              <a:gd name="T15" fmla="*/ 2147483647 h 114"/>
              <a:gd name="T16" fmla="*/ 2147483647 w 91"/>
              <a:gd name="T17" fmla="*/ 2147483647 h 114"/>
              <a:gd name="T18" fmla="*/ 2147483647 w 91"/>
              <a:gd name="T19" fmla="*/ 2147483647 h 114"/>
              <a:gd name="T20" fmla="*/ 2147483647 w 91"/>
              <a:gd name="T21" fmla="*/ 2147483647 h 114"/>
              <a:gd name="T22" fmla="*/ 2147483647 w 91"/>
              <a:gd name="T23" fmla="*/ 2147483647 h 114"/>
              <a:gd name="T24" fmla="*/ 2147483647 w 91"/>
              <a:gd name="T25" fmla="*/ 2147483647 h 114"/>
              <a:gd name="T26" fmla="*/ 2147483647 w 91"/>
              <a:gd name="T27" fmla="*/ 2147483647 h 114"/>
              <a:gd name="T28" fmla="*/ 2147483647 w 91"/>
              <a:gd name="T29" fmla="*/ 2147483647 h 114"/>
              <a:gd name="T30" fmla="*/ 2147483647 w 91"/>
              <a:gd name="T31" fmla="*/ 2147483647 h 114"/>
              <a:gd name="T32" fmla="*/ 2147483647 w 91"/>
              <a:gd name="T33" fmla="*/ 2147483647 h 114"/>
              <a:gd name="T34" fmla="*/ 2147483647 w 91"/>
              <a:gd name="T35" fmla="*/ 2147483647 h 114"/>
              <a:gd name="T36" fmla="*/ 2147483647 w 91"/>
              <a:gd name="T37" fmla="*/ 2147483647 h 114"/>
              <a:gd name="T38" fmla="*/ 2147483647 w 91"/>
              <a:gd name="T39" fmla="*/ 2147483647 h 114"/>
              <a:gd name="T40" fmla="*/ 2147483647 w 91"/>
              <a:gd name="T41" fmla="*/ 2147483647 h 114"/>
              <a:gd name="T42" fmla="*/ 2147483647 w 91"/>
              <a:gd name="T43" fmla="*/ 2147483647 h 114"/>
              <a:gd name="T44" fmla="*/ 2147483647 w 91"/>
              <a:gd name="T45" fmla="*/ 2147483647 h 114"/>
              <a:gd name="T46" fmla="*/ 2147483647 w 91"/>
              <a:gd name="T47" fmla="*/ 2147483647 h 114"/>
              <a:gd name="T48" fmla="*/ 2147483647 w 91"/>
              <a:gd name="T49" fmla="*/ 2147483647 h 114"/>
              <a:gd name="T50" fmla="*/ 2147483647 w 91"/>
              <a:gd name="T51" fmla="*/ 2147483647 h 114"/>
              <a:gd name="T52" fmla="*/ 2147483647 w 91"/>
              <a:gd name="T53" fmla="*/ 2147483647 h 114"/>
              <a:gd name="T54" fmla="*/ 2147483647 w 91"/>
              <a:gd name="T55" fmla="*/ 2147483647 h 114"/>
              <a:gd name="T56" fmla="*/ 2147483647 w 91"/>
              <a:gd name="T57" fmla="*/ 2147483647 h 114"/>
              <a:gd name="T58" fmla="*/ 2147483647 w 91"/>
              <a:gd name="T59" fmla="*/ 2147483647 h 114"/>
              <a:gd name="T60" fmla="*/ 2147483647 w 91"/>
              <a:gd name="T61" fmla="*/ 2147483647 h 114"/>
              <a:gd name="T62" fmla="*/ 2147483647 w 91"/>
              <a:gd name="T63" fmla="*/ 2147483647 h 114"/>
              <a:gd name="T64" fmla="*/ 2147483647 w 91"/>
              <a:gd name="T65" fmla="*/ 2147483647 h 114"/>
              <a:gd name="T66" fmla="*/ 2147483647 w 91"/>
              <a:gd name="T67" fmla="*/ 2147483647 h 114"/>
              <a:gd name="T68" fmla="*/ 2147483647 w 91"/>
              <a:gd name="T69" fmla="*/ 2147483647 h 114"/>
              <a:gd name="T70" fmla="*/ 2147483647 w 91"/>
              <a:gd name="T71" fmla="*/ 2147483647 h 114"/>
              <a:gd name="T72" fmla="*/ 2147483647 w 91"/>
              <a:gd name="T73" fmla="*/ 2147483647 h 114"/>
              <a:gd name="T74" fmla="*/ 2147483647 w 91"/>
              <a:gd name="T75" fmla="*/ 2147483647 h 114"/>
              <a:gd name="T76" fmla="*/ 2147483647 w 91"/>
              <a:gd name="T77" fmla="*/ 2147483647 h 114"/>
              <a:gd name="T78" fmla="*/ 2147483647 w 91"/>
              <a:gd name="T79" fmla="*/ 2147483647 h 114"/>
              <a:gd name="T80" fmla="*/ 2147483647 w 91"/>
              <a:gd name="T81" fmla="*/ 2147483647 h 114"/>
              <a:gd name="T82" fmla="*/ 2147483647 w 91"/>
              <a:gd name="T83" fmla="*/ 0 h 114"/>
              <a:gd name="T84" fmla="*/ 2147483647 w 91"/>
              <a:gd name="T85" fmla="*/ 0 h 114"/>
              <a:gd name="T86" fmla="*/ 2147483647 w 91"/>
              <a:gd name="T87" fmla="*/ 0 h 114"/>
              <a:gd name="T88" fmla="*/ 2147483647 w 91"/>
              <a:gd name="T89" fmla="*/ 2147483647 h 114"/>
              <a:gd name="T90" fmla="*/ 2147483647 w 91"/>
              <a:gd name="T91" fmla="*/ 2147483647 h 114"/>
              <a:gd name="T92" fmla="*/ 2147483647 w 91"/>
              <a:gd name="T93" fmla="*/ 2147483647 h 114"/>
              <a:gd name="T94" fmla="*/ 0 w 91"/>
              <a:gd name="T95" fmla="*/ 2147483647 h 114"/>
              <a:gd name="T96" fmla="*/ 2147483647 w 91"/>
              <a:gd name="T97" fmla="*/ 2147483647 h 114"/>
              <a:gd name="T98" fmla="*/ 2147483647 w 91"/>
              <a:gd name="T99" fmla="*/ 2147483647 h 114"/>
              <a:gd name="T100" fmla="*/ 2147483647 w 91"/>
              <a:gd name="T101" fmla="*/ 2147483647 h 114"/>
              <a:gd name="T102" fmla="*/ 2147483647 w 91"/>
              <a:gd name="T103" fmla="*/ 2147483647 h 114"/>
              <a:gd name="T104" fmla="*/ 2147483647 w 91"/>
              <a:gd name="T105" fmla="*/ 2147483647 h 114"/>
              <a:gd name="T106" fmla="*/ 2147483647 w 91"/>
              <a:gd name="T107" fmla="*/ 2147483647 h 114"/>
              <a:gd name="T108" fmla="*/ 2147483647 w 91"/>
              <a:gd name="T109" fmla="*/ 2147483647 h 114"/>
              <a:gd name="T110" fmla="*/ 2147483647 w 91"/>
              <a:gd name="T111" fmla="*/ 2147483647 h 114"/>
              <a:gd name="T112" fmla="*/ 2147483647 w 91"/>
              <a:gd name="T113" fmla="*/ 2147483647 h 114"/>
              <a:gd name="T114" fmla="*/ 2147483647 w 91"/>
              <a:gd name="T115" fmla="*/ 0 h 11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1" h="114">
                <a:moveTo>
                  <a:pt x="44" y="75"/>
                </a:moveTo>
                <a:cubicBezTo>
                  <a:pt x="64" y="54"/>
                  <a:pt x="64" y="54"/>
                  <a:pt x="64" y="54"/>
                </a:cubicBezTo>
                <a:cubicBezTo>
                  <a:pt x="65" y="53"/>
                  <a:pt x="66" y="53"/>
                  <a:pt x="67" y="53"/>
                </a:cubicBezTo>
                <a:cubicBezTo>
                  <a:pt x="68" y="53"/>
                  <a:pt x="69" y="53"/>
                  <a:pt x="70" y="54"/>
                </a:cubicBezTo>
                <a:cubicBezTo>
                  <a:pt x="72" y="56"/>
                  <a:pt x="72" y="58"/>
                  <a:pt x="70" y="60"/>
                </a:cubicBezTo>
                <a:cubicBezTo>
                  <a:pt x="49" y="83"/>
                  <a:pt x="49" y="83"/>
                  <a:pt x="49" y="83"/>
                </a:cubicBezTo>
                <a:cubicBezTo>
                  <a:pt x="49" y="83"/>
                  <a:pt x="49" y="83"/>
                  <a:pt x="49" y="83"/>
                </a:cubicBezTo>
                <a:cubicBezTo>
                  <a:pt x="48" y="83"/>
                  <a:pt x="48" y="83"/>
                  <a:pt x="48" y="83"/>
                </a:cubicBezTo>
                <a:cubicBezTo>
                  <a:pt x="47" y="84"/>
                  <a:pt x="47" y="84"/>
                  <a:pt x="46" y="84"/>
                </a:cubicBezTo>
                <a:cubicBezTo>
                  <a:pt x="46" y="85"/>
                  <a:pt x="45" y="85"/>
                  <a:pt x="44" y="85"/>
                </a:cubicBezTo>
                <a:cubicBezTo>
                  <a:pt x="44" y="85"/>
                  <a:pt x="44" y="85"/>
                  <a:pt x="44" y="85"/>
                </a:cubicBezTo>
                <a:cubicBezTo>
                  <a:pt x="44" y="85"/>
                  <a:pt x="43" y="85"/>
                  <a:pt x="42" y="84"/>
                </a:cubicBezTo>
                <a:cubicBezTo>
                  <a:pt x="42" y="84"/>
                  <a:pt x="41" y="84"/>
                  <a:pt x="41" y="84"/>
                </a:cubicBezTo>
                <a:cubicBezTo>
                  <a:pt x="41" y="83"/>
                  <a:pt x="40" y="83"/>
                  <a:pt x="40" y="83"/>
                </a:cubicBezTo>
                <a:cubicBezTo>
                  <a:pt x="28" y="72"/>
                  <a:pt x="28" y="72"/>
                  <a:pt x="28" y="72"/>
                </a:cubicBezTo>
                <a:cubicBezTo>
                  <a:pt x="26" y="70"/>
                  <a:pt x="26" y="67"/>
                  <a:pt x="28" y="65"/>
                </a:cubicBezTo>
                <a:cubicBezTo>
                  <a:pt x="29" y="64"/>
                  <a:pt x="30" y="64"/>
                  <a:pt x="31" y="64"/>
                </a:cubicBezTo>
                <a:cubicBezTo>
                  <a:pt x="32" y="64"/>
                  <a:pt x="33" y="64"/>
                  <a:pt x="34" y="65"/>
                </a:cubicBezTo>
                <a:cubicBezTo>
                  <a:pt x="44" y="75"/>
                  <a:pt x="44" y="75"/>
                  <a:pt x="44" y="75"/>
                </a:cubicBezTo>
                <a:moveTo>
                  <a:pt x="9" y="46"/>
                </a:moveTo>
                <a:cubicBezTo>
                  <a:pt x="8" y="46"/>
                  <a:pt x="8" y="46"/>
                  <a:pt x="7" y="45"/>
                </a:cubicBezTo>
                <a:cubicBezTo>
                  <a:pt x="6" y="34"/>
                  <a:pt x="6" y="26"/>
                  <a:pt x="6" y="25"/>
                </a:cubicBezTo>
                <a:cubicBezTo>
                  <a:pt x="6" y="25"/>
                  <a:pt x="6" y="24"/>
                  <a:pt x="6" y="24"/>
                </a:cubicBezTo>
                <a:cubicBezTo>
                  <a:pt x="6" y="23"/>
                  <a:pt x="7" y="23"/>
                  <a:pt x="8" y="23"/>
                </a:cubicBezTo>
                <a:cubicBezTo>
                  <a:pt x="25" y="22"/>
                  <a:pt x="32" y="15"/>
                  <a:pt x="36" y="10"/>
                </a:cubicBezTo>
                <a:cubicBezTo>
                  <a:pt x="37" y="9"/>
                  <a:pt x="38" y="8"/>
                  <a:pt x="38" y="8"/>
                </a:cubicBezTo>
                <a:cubicBezTo>
                  <a:pt x="41" y="6"/>
                  <a:pt x="44" y="6"/>
                  <a:pt x="45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47" y="6"/>
                  <a:pt x="48" y="6"/>
                  <a:pt x="48" y="7"/>
                </a:cubicBezTo>
                <a:cubicBezTo>
                  <a:pt x="48" y="8"/>
                  <a:pt x="47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4" y="9"/>
                  <a:pt x="42" y="9"/>
                  <a:pt x="40" y="11"/>
                </a:cubicBezTo>
                <a:cubicBezTo>
                  <a:pt x="40" y="11"/>
                  <a:pt x="39" y="12"/>
                  <a:pt x="39" y="13"/>
                </a:cubicBezTo>
                <a:cubicBezTo>
                  <a:pt x="34" y="17"/>
                  <a:pt x="27" y="25"/>
                  <a:pt x="10" y="26"/>
                </a:cubicBezTo>
                <a:cubicBezTo>
                  <a:pt x="10" y="29"/>
                  <a:pt x="10" y="36"/>
                  <a:pt x="11" y="44"/>
                </a:cubicBezTo>
                <a:cubicBezTo>
                  <a:pt x="11" y="45"/>
                  <a:pt x="10" y="46"/>
                  <a:pt x="9" y="46"/>
                </a:cubicBezTo>
                <a:cubicBezTo>
                  <a:pt x="9" y="46"/>
                  <a:pt x="9" y="46"/>
                  <a:pt x="9" y="46"/>
                </a:cubicBezTo>
                <a:moveTo>
                  <a:pt x="46" y="0"/>
                </a:moveTo>
                <a:cubicBezTo>
                  <a:pt x="46" y="0"/>
                  <a:pt x="46" y="0"/>
                  <a:pt x="46" y="0"/>
                </a:cubicBezTo>
                <a:cubicBezTo>
                  <a:pt x="46" y="0"/>
                  <a:pt x="45" y="0"/>
                  <a:pt x="45" y="0"/>
                </a:cubicBezTo>
                <a:cubicBezTo>
                  <a:pt x="43" y="0"/>
                  <a:pt x="39" y="0"/>
                  <a:pt x="35" y="3"/>
                </a:cubicBezTo>
                <a:cubicBezTo>
                  <a:pt x="30" y="7"/>
                  <a:pt x="27" y="17"/>
                  <a:pt x="7" y="17"/>
                </a:cubicBezTo>
                <a:cubicBezTo>
                  <a:pt x="7" y="17"/>
                  <a:pt x="6" y="17"/>
                  <a:pt x="6" y="17"/>
                </a:cubicBezTo>
                <a:cubicBezTo>
                  <a:pt x="6" y="17"/>
                  <a:pt x="0" y="18"/>
                  <a:pt x="0" y="25"/>
                </a:cubicBezTo>
                <a:cubicBezTo>
                  <a:pt x="0" y="25"/>
                  <a:pt x="0" y="112"/>
                  <a:pt x="46" y="114"/>
                </a:cubicBezTo>
                <a:cubicBezTo>
                  <a:pt x="46" y="114"/>
                  <a:pt x="46" y="114"/>
                  <a:pt x="46" y="114"/>
                </a:cubicBezTo>
                <a:cubicBezTo>
                  <a:pt x="46" y="114"/>
                  <a:pt x="46" y="114"/>
                  <a:pt x="46" y="114"/>
                </a:cubicBezTo>
                <a:cubicBezTo>
                  <a:pt x="46" y="114"/>
                  <a:pt x="46" y="114"/>
                  <a:pt x="46" y="114"/>
                </a:cubicBezTo>
                <a:cubicBezTo>
                  <a:pt x="46" y="114"/>
                  <a:pt x="46" y="114"/>
                  <a:pt x="46" y="114"/>
                </a:cubicBezTo>
                <a:cubicBezTo>
                  <a:pt x="91" y="112"/>
                  <a:pt x="91" y="25"/>
                  <a:pt x="91" y="25"/>
                </a:cubicBezTo>
                <a:cubicBezTo>
                  <a:pt x="91" y="18"/>
                  <a:pt x="85" y="17"/>
                  <a:pt x="85" y="17"/>
                </a:cubicBezTo>
                <a:cubicBezTo>
                  <a:pt x="85" y="17"/>
                  <a:pt x="85" y="17"/>
                  <a:pt x="84" y="17"/>
                </a:cubicBezTo>
                <a:cubicBezTo>
                  <a:pt x="65" y="17"/>
                  <a:pt x="62" y="7"/>
                  <a:pt x="57" y="3"/>
                </a:cubicBezTo>
                <a:cubicBezTo>
                  <a:pt x="52" y="0"/>
                  <a:pt x="48" y="0"/>
                  <a:pt x="46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66" name="Freeform 99"/>
          <p:cNvSpPr>
            <a:spLocks noEditPoints="1"/>
          </p:cNvSpPr>
          <p:nvPr/>
        </p:nvSpPr>
        <p:spPr bwMode="auto">
          <a:xfrm>
            <a:off x="8902700" y="4756150"/>
            <a:ext cx="295275" cy="334963"/>
          </a:xfrm>
          <a:custGeom>
            <a:avLst/>
            <a:gdLst>
              <a:gd name="T0" fmla="*/ 2147483647 w 96"/>
              <a:gd name="T1" fmla="*/ 2147483647 h 109"/>
              <a:gd name="T2" fmla="*/ 2147483647 w 96"/>
              <a:gd name="T3" fmla="*/ 2147483647 h 109"/>
              <a:gd name="T4" fmla="*/ 0 w 96"/>
              <a:gd name="T5" fmla="*/ 2147483647 h 109"/>
              <a:gd name="T6" fmla="*/ 2147483647 w 96"/>
              <a:gd name="T7" fmla="*/ 2147483647 h 109"/>
              <a:gd name="T8" fmla="*/ 2147483647 w 96"/>
              <a:gd name="T9" fmla="*/ 2147483647 h 109"/>
              <a:gd name="T10" fmla="*/ 2147483647 w 96"/>
              <a:gd name="T11" fmla="*/ 2147483647 h 109"/>
              <a:gd name="T12" fmla="*/ 2147483647 w 96"/>
              <a:gd name="T13" fmla="*/ 2147483647 h 109"/>
              <a:gd name="T14" fmla="*/ 2147483647 w 96"/>
              <a:gd name="T15" fmla="*/ 0 h 109"/>
              <a:gd name="T16" fmla="*/ 2147483647 w 96"/>
              <a:gd name="T17" fmla="*/ 2147483647 h 109"/>
              <a:gd name="T18" fmla="*/ 2147483647 w 96"/>
              <a:gd name="T19" fmla="*/ 2147483647 h 109"/>
              <a:gd name="T20" fmla="*/ 2147483647 w 96"/>
              <a:gd name="T21" fmla="*/ 2147483647 h 109"/>
              <a:gd name="T22" fmla="*/ 2147483647 w 96"/>
              <a:gd name="T23" fmla="*/ 2147483647 h 109"/>
              <a:gd name="T24" fmla="*/ 2147483647 w 96"/>
              <a:gd name="T25" fmla="*/ 2147483647 h 109"/>
              <a:gd name="T26" fmla="*/ 2147483647 w 96"/>
              <a:gd name="T27" fmla="*/ 2147483647 h 109"/>
              <a:gd name="T28" fmla="*/ 2147483647 w 96"/>
              <a:gd name="T29" fmla="*/ 2147483647 h 109"/>
              <a:gd name="T30" fmla="*/ 2147483647 w 96"/>
              <a:gd name="T31" fmla="*/ 2147483647 h 109"/>
              <a:gd name="T32" fmla="*/ 2147483647 w 96"/>
              <a:gd name="T33" fmla="*/ 2147483647 h 109"/>
              <a:gd name="T34" fmla="*/ 2147483647 w 96"/>
              <a:gd name="T35" fmla="*/ 2147483647 h 109"/>
              <a:gd name="T36" fmla="*/ 2147483647 w 96"/>
              <a:gd name="T37" fmla="*/ 2147483647 h 109"/>
              <a:gd name="T38" fmla="*/ 2147483647 w 96"/>
              <a:gd name="T39" fmla="*/ 2147483647 h 109"/>
              <a:gd name="T40" fmla="*/ 2147483647 w 96"/>
              <a:gd name="T41" fmla="*/ 2147483647 h 109"/>
              <a:gd name="T42" fmla="*/ 2147483647 w 96"/>
              <a:gd name="T43" fmla="*/ 2147483647 h 109"/>
              <a:gd name="T44" fmla="*/ 2147483647 w 96"/>
              <a:gd name="T45" fmla="*/ 2147483647 h 109"/>
              <a:gd name="T46" fmla="*/ 2147483647 w 96"/>
              <a:gd name="T47" fmla="*/ 2147483647 h 109"/>
              <a:gd name="T48" fmla="*/ 2147483647 w 96"/>
              <a:gd name="T49" fmla="*/ 2147483647 h 109"/>
              <a:gd name="T50" fmla="*/ 2147483647 w 96"/>
              <a:gd name="T51" fmla="*/ 2147483647 h 109"/>
              <a:gd name="T52" fmla="*/ 2147483647 w 96"/>
              <a:gd name="T53" fmla="*/ 2147483647 h 109"/>
              <a:gd name="T54" fmla="*/ 2147483647 w 96"/>
              <a:gd name="T55" fmla="*/ 2147483647 h 109"/>
              <a:gd name="T56" fmla="*/ 2147483647 w 96"/>
              <a:gd name="T57" fmla="*/ 2147483647 h 109"/>
              <a:gd name="T58" fmla="*/ 2147483647 w 96"/>
              <a:gd name="T59" fmla="*/ 2147483647 h 109"/>
              <a:gd name="T60" fmla="*/ 2147483647 w 96"/>
              <a:gd name="T61" fmla="*/ 0 h 10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6" h="109">
                <a:moveTo>
                  <a:pt x="88" y="92"/>
                </a:moveTo>
                <a:cubicBezTo>
                  <a:pt x="9" y="92"/>
                  <a:pt x="9" y="92"/>
                  <a:pt x="9" y="92"/>
                </a:cubicBezTo>
                <a:cubicBezTo>
                  <a:pt x="4" y="92"/>
                  <a:pt x="0" y="96"/>
                  <a:pt x="0" y="100"/>
                </a:cubicBezTo>
                <a:cubicBezTo>
                  <a:pt x="0" y="105"/>
                  <a:pt x="4" y="109"/>
                  <a:pt x="9" y="109"/>
                </a:cubicBezTo>
                <a:cubicBezTo>
                  <a:pt x="88" y="109"/>
                  <a:pt x="88" y="109"/>
                  <a:pt x="88" y="109"/>
                </a:cubicBezTo>
                <a:cubicBezTo>
                  <a:pt x="92" y="109"/>
                  <a:pt x="96" y="105"/>
                  <a:pt x="96" y="100"/>
                </a:cubicBezTo>
                <a:cubicBezTo>
                  <a:pt x="96" y="96"/>
                  <a:pt x="92" y="92"/>
                  <a:pt x="88" y="92"/>
                </a:cubicBezTo>
                <a:moveTo>
                  <a:pt x="48" y="0"/>
                </a:moveTo>
                <a:cubicBezTo>
                  <a:pt x="43" y="0"/>
                  <a:pt x="38" y="4"/>
                  <a:pt x="38" y="10"/>
                </a:cubicBezTo>
                <a:cubicBezTo>
                  <a:pt x="38" y="57"/>
                  <a:pt x="38" y="57"/>
                  <a:pt x="38" y="57"/>
                </a:cubicBezTo>
                <a:cubicBezTo>
                  <a:pt x="26" y="45"/>
                  <a:pt x="26" y="45"/>
                  <a:pt x="26" y="45"/>
                </a:cubicBezTo>
                <a:cubicBezTo>
                  <a:pt x="24" y="44"/>
                  <a:pt x="22" y="43"/>
                  <a:pt x="21" y="43"/>
                </a:cubicBezTo>
                <a:cubicBezTo>
                  <a:pt x="18" y="43"/>
                  <a:pt x="16" y="44"/>
                  <a:pt x="15" y="46"/>
                </a:cubicBezTo>
                <a:cubicBezTo>
                  <a:pt x="12" y="49"/>
                  <a:pt x="12" y="54"/>
                  <a:pt x="15" y="57"/>
                </a:cubicBezTo>
                <a:cubicBezTo>
                  <a:pt x="40" y="80"/>
                  <a:pt x="40" y="80"/>
                  <a:pt x="40" y="80"/>
                </a:cubicBezTo>
                <a:cubicBezTo>
                  <a:pt x="41" y="80"/>
                  <a:pt x="41" y="81"/>
                  <a:pt x="42" y="82"/>
                </a:cubicBezTo>
                <a:cubicBezTo>
                  <a:pt x="43" y="82"/>
                  <a:pt x="44" y="83"/>
                  <a:pt x="45" y="83"/>
                </a:cubicBezTo>
                <a:cubicBezTo>
                  <a:pt x="46" y="84"/>
                  <a:pt x="47" y="84"/>
                  <a:pt x="48" y="84"/>
                </a:cubicBezTo>
                <a:cubicBezTo>
                  <a:pt x="48" y="84"/>
                  <a:pt x="48" y="84"/>
                  <a:pt x="48" y="84"/>
                </a:cubicBezTo>
                <a:cubicBezTo>
                  <a:pt x="48" y="84"/>
                  <a:pt x="48" y="84"/>
                  <a:pt x="48" y="84"/>
                </a:cubicBezTo>
                <a:cubicBezTo>
                  <a:pt x="49" y="84"/>
                  <a:pt x="51" y="84"/>
                  <a:pt x="52" y="83"/>
                </a:cubicBezTo>
                <a:cubicBezTo>
                  <a:pt x="53" y="83"/>
                  <a:pt x="54" y="82"/>
                  <a:pt x="55" y="81"/>
                </a:cubicBezTo>
                <a:cubicBezTo>
                  <a:pt x="55" y="81"/>
                  <a:pt x="56" y="80"/>
                  <a:pt x="56" y="80"/>
                </a:cubicBezTo>
                <a:cubicBezTo>
                  <a:pt x="81" y="57"/>
                  <a:pt x="81" y="57"/>
                  <a:pt x="81" y="57"/>
                </a:cubicBezTo>
                <a:cubicBezTo>
                  <a:pt x="83" y="55"/>
                  <a:pt x="84" y="53"/>
                  <a:pt x="84" y="51"/>
                </a:cubicBezTo>
                <a:cubicBezTo>
                  <a:pt x="84" y="49"/>
                  <a:pt x="83" y="47"/>
                  <a:pt x="81" y="46"/>
                </a:cubicBezTo>
                <a:cubicBezTo>
                  <a:pt x="80" y="44"/>
                  <a:pt x="78" y="43"/>
                  <a:pt x="76" y="43"/>
                </a:cubicBezTo>
                <a:cubicBezTo>
                  <a:pt x="74" y="43"/>
                  <a:pt x="72" y="44"/>
                  <a:pt x="70" y="45"/>
                </a:cubicBezTo>
                <a:cubicBezTo>
                  <a:pt x="58" y="57"/>
                  <a:pt x="58" y="57"/>
                  <a:pt x="58" y="57"/>
                </a:cubicBezTo>
                <a:cubicBezTo>
                  <a:pt x="58" y="10"/>
                  <a:pt x="58" y="10"/>
                  <a:pt x="58" y="10"/>
                </a:cubicBezTo>
                <a:cubicBezTo>
                  <a:pt x="58" y="4"/>
                  <a:pt x="54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67" name="Freeform 104"/>
          <p:cNvSpPr>
            <a:spLocks noEditPoints="1"/>
          </p:cNvSpPr>
          <p:nvPr/>
        </p:nvSpPr>
        <p:spPr bwMode="auto">
          <a:xfrm>
            <a:off x="9609138" y="4740275"/>
            <a:ext cx="404812" cy="365125"/>
          </a:xfrm>
          <a:custGeom>
            <a:avLst/>
            <a:gdLst>
              <a:gd name="T0" fmla="*/ 2147483647 w 132"/>
              <a:gd name="T1" fmla="*/ 2147483647 h 119"/>
              <a:gd name="T2" fmla="*/ 2147483647 w 132"/>
              <a:gd name="T3" fmla="*/ 2147483647 h 119"/>
              <a:gd name="T4" fmla="*/ 2147483647 w 132"/>
              <a:gd name="T5" fmla="*/ 2147483647 h 119"/>
              <a:gd name="T6" fmla="*/ 2147483647 w 132"/>
              <a:gd name="T7" fmla="*/ 2147483647 h 119"/>
              <a:gd name="T8" fmla="*/ 2147483647 w 132"/>
              <a:gd name="T9" fmla="*/ 2147483647 h 119"/>
              <a:gd name="T10" fmla="*/ 2147483647 w 132"/>
              <a:gd name="T11" fmla="*/ 2147483647 h 119"/>
              <a:gd name="T12" fmla="*/ 2147483647 w 132"/>
              <a:gd name="T13" fmla="*/ 2147483647 h 119"/>
              <a:gd name="T14" fmla="*/ 2147483647 w 132"/>
              <a:gd name="T15" fmla="*/ 2147483647 h 119"/>
              <a:gd name="T16" fmla="*/ 2147483647 w 132"/>
              <a:gd name="T17" fmla="*/ 2147483647 h 119"/>
              <a:gd name="T18" fmla="*/ 2147483647 w 132"/>
              <a:gd name="T19" fmla="*/ 2147483647 h 119"/>
              <a:gd name="T20" fmla="*/ 2147483647 w 132"/>
              <a:gd name="T21" fmla="*/ 2147483647 h 119"/>
              <a:gd name="T22" fmla="*/ 2147483647 w 132"/>
              <a:gd name="T23" fmla="*/ 2147483647 h 119"/>
              <a:gd name="T24" fmla="*/ 2147483647 w 132"/>
              <a:gd name="T25" fmla="*/ 2147483647 h 119"/>
              <a:gd name="T26" fmla="*/ 2147483647 w 132"/>
              <a:gd name="T27" fmla="*/ 2147483647 h 119"/>
              <a:gd name="T28" fmla="*/ 2147483647 w 132"/>
              <a:gd name="T29" fmla="*/ 2147483647 h 119"/>
              <a:gd name="T30" fmla="*/ 2147483647 w 132"/>
              <a:gd name="T31" fmla="*/ 2147483647 h 119"/>
              <a:gd name="T32" fmla="*/ 2147483647 w 132"/>
              <a:gd name="T33" fmla="*/ 2147483647 h 119"/>
              <a:gd name="T34" fmla="*/ 2147483647 w 132"/>
              <a:gd name="T35" fmla="*/ 2147483647 h 119"/>
              <a:gd name="T36" fmla="*/ 2147483647 w 132"/>
              <a:gd name="T37" fmla="*/ 2147483647 h 119"/>
              <a:gd name="T38" fmla="*/ 2147483647 w 132"/>
              <a:gd name="T39" fmla="*/ 2147483647 h 119"/>
              <a:gd name="T40" fmla="*/ 2147483647 w 132"/>
              <a:gd name="T41" fmla="*/ 2147483647 h 119"/>
              <a:gd name="T42" fmla="*/ 2147483647 w 132"/>
              <a:gd name="T43" fmla="*/ 2147483647 h 119"/>
              <a:gd name="T44" fmla="*/ 2147483647 w 132"/>
              <a:gd name="T45" fmla="*/ 2147483647 h 119"/>
              <a:gd name="T46" fmla="*/ 2147483647 w 132"/>
              <a:gd name="T47" fmla="*/ 2147483647 h 119"/>
              <a:gd name="T48" fmla="*/ 2147483647 w 132"/>
              <a:gd name="T49" fmla="*/ 2147483647 h 119"/>
              <a:gd name="T50" fmla="*/ 2147483647 w 132"/>
              <a:gd name="T51" fmla="*/ 2147483647 h 119"/>
              <a:gd name="T52" fmla="*/ 2147483647 w 132"/>
              <a:gd name="T53" fmla="*/ 2147483647 h 119"/>
              <a:gd name="T54" fmla="*/ 2147483647 w 132"/>
              <a:gd name="T55" fmla="*/ 2147483647 h 119"/>
              <a:gd name="T56" fmla="*/ 2147483647 w 132"/>
              <a:gd name="T57" fmla="*/ 2147483647 h 119"/>
              <a:gd name="T58" fmla="*/ 2147483647 w 132"/>
              <a:gd name="T59" fmla="*/ 2147483647 h 119"/>
              <a:gd name="T60" fmla="*/ 2147483647 w 132"/>
              <a:gd name="T61" fmla="*/ 2147483647 h 119"/>
              <a:gd name="T62" fmla="*/ 2147483647 w 132"/>
              <a:gd name="T63" fmla="*/ 2147483647 h 119"/>
              <a:gd name="T64" fmla="*/ 2147483647 w 132"/>
              <a:gd name="T65" fmla="*/ 2147483647 h 119"/>
              <a:gd name="T66" fmla="*/ 2147483647 w 132"/>
              <a:gd name="T67" fmla="*/ 2147483647 h 119"/>
              <a:gd name="T68" fmla="*/ 2147483647 w 132"/>
              <a:gd name="T69" fmla="*/ 2147483647 h 119"/>
              <a:gd name="T70" fmla="*/ 2147483647 w 132"/>
              <a:gd name="T71" fmla="*/ 2147483647 h 119"/>
              <a:gd name="T72" fmla="*/ 2147483647 w 132"/>
              <a:gd name="T73" fmla="*/ 2147483647 h 119"/>
              <a:gd name="T74" fmla="*/ 2147483647 w 132"/>
              <a:gd name="T75" fmla="*/ 2147483647 h 119"/>
              <a:gd name="T76" fmla="*/ 2147483647 w 132"/>
              <a:gd name="T77" fmla="*/ 2147483647 h 119"/>
              <a:gd name="T78" fmla="*/ 2147483647 w 132"/>
              <a:gd name="T79" fmla="*/ 2147483647 h 119"/>
              <a:gd name="T80" fmla="*/ 2147483647 w 132"/>
              <a:gd name="T81" fmla="*/ 2147483647 h 119"/>
              <a:gd name="T82" fmla="*/ 2147483647 w 132"/>
              <a:gd name="T83" fmla="*/ 2147483647 h 119"/>
              <a:gd name="T84" fmla="*/ 2147483647 w 132"/>
              <a:gd name="T85" fmla="*/ 2147483647 h 119"/>
              <a:gd name="T86" fmla="*/ 2147483647 w 132"/>
              <a:gd name="T87" fmla="*/ 2147483647 h 119"/>
              <a:gd name="T88" fmla="*/ 2147483647 w 132"/>
              <a:gd name="T89" fmla="*/ 0 h 11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32" h="119">
                <a:moveTo>
                  <a:pt x="37" y="65"/>
                </a:moveTo>
                <a:cubicBezTo>
                  <a:pt x="36" y="65"/>
                  <a:pt x="36" y="66"/>
                  <a:pt x="36" y="67"/>
                </a:cubicBezTo>
                <a:cubicBezTo>
                  <a:pt x="36" y="80"/>
                  <a:pt x="36" y="80"/>
                  <a:pt x="36" y="80"/>
                </a:cubicBezTo>
                <a:cubicBezTo>
                  <a:pt x="35" y="80"/>
                  <a:pt x="35" y="80"/>
                  <a:pt x="35" y="81"/>
                </a:cubicBezTo>
                <a:cubicBezTo>
                  <a:pt x="35" y="82"/>
                  <a:pt x="35" y="82"/>
                  <a:pt x="35" y="82"/>
                </a:cubicBezTo>
                <a:cubicBezTo>
                  <a:pt x="35" y="84"/>
                  <a:pt x="36" y="85"/>
                  <a:pt x="37" y="85"/>
                </a:cubicBezTo>
                <a:cubicBezTo>
                  <a:pt x="38" y="85"/>
                  <a:pt x="38" y="85"/>
                  <a:pt x="38" y="85"/>
                </a:cubicBezTo>
                <a:cubicBezTo>
                  <a:pt x="39" y="85"/>
                  <a:pt x="39" y="84"/>
                  <a:pt x="40" y="83"/>
                </a:cubicBezTo>
                <a:cubicBezTo>
                  <a:pt x="52" y="83"/>
                  <a:pt x="52" y="83"/>
                  <a:pt x="52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0" y="83"/>
                  <a:pt x="61" y="83"/>
                  <a:pt x="61" y="82"/>
                </a:cubicBezTo>
                <a:cubicBezTo>
                  <a:pt x="61" y="81"/>
                  <a:pt x="60" y="81"/>
                  <a:pt x="60" y="81"/>
                </a:cubicBezTo>
                <a:cubicBezTo>
                  <a:pt x="49" y="81"/>
                  <a:pt x="49" y="81"/>
                  <a:pt x="49" y="81"/>
                </a:cubicBezTo>
                <a:cubicBezTo>
                  <a:pt x="40" y="81"/>
                  <a:pt x="40" y="81"/>
                  <a:pt x="40" y="81"/>
                </a:cubicBezTo>
                <a:cubicBezTo>
                  <a:pt x="40" y="80"/>
                  <a:pt x="39" y="80"/>
                  <a:pt x="39" y="79"/>
                </a:cubicBezTo>
                <a:cubicBezTo>
                  <a:pt x="39" y="67"/>
                  <a:pt x="39" y="67"/>
                  <a:pt x="39" y="67"/>
                </a:cubicBezTo>
                <a:cubicBezTo>
                  <a:pt x="39" y="66"/>
                  <a:pt x="38" y="65"/>
                  <a:pt x="37" y="65"/>
                </a:cubicBezTo>
                <a:moveTo>
                  <a:pt x="30" y="59"/>
                </a:moveTo>
                <a:cubicBezTo>
                  <a:pt x="30" y="59"/>
                  <a:pt x="29" y="59"/>
                  <a:pt x="29" y="59"/>
                </a:cubicBezTo>
                <a:cubicBezTo>
                  <a:pt x="28" y="59"/>
                  <a:pt x="28" y="59"/>
                  <a:pt x="27" y="60"/>
                </a:cubicBezTo>
                <a:cubicBezTo>
                  <a:pt x="21" y="63"/>
                  <a:pt x="16" y="68"/>
                  <a:pt x="14" y="75"/>
                </a:cubicBezTo>
                <a:cubicBezTo>
                  <a:pt x="14" y="75"/>
                  <a:pt x="14" y="76"/>
                  <a:pt x="15" y="76"/>
                </a:cubicBezTo>
                <a:cubicBezTo>
                  <a:pt x="15" y="77"/>
                  <a:pt x="15" y="77"/>
                  <a:pt x="15" y="77"/>
                </a:cubicBezTo>
                <a:cubicBezTo>
                  <a:pt x="16" y="77"/>
                  <a:pt x="16" y="76"/>
                  <a:pt x="16" y="76"/>
                </a:cubicBezTo>
                <a:cubicBezTo>
                  <a:pt x="18" y="70"/>
                  <a:pt x="22" y="65"/>
                  <a:pt x="27" y="63"/>
                </a:cubicBezTo>
                <a:cubicBezTo>
                  <a:pt x="28" y="62"/>
                  <a:pt x="29" y="62"/>
                  <a:pt x="30" y="61"/>
                </a:cubicBezTo>
                <a:cubicBezTo>
                  <a:pt x="31" y="61"/>
                  <a:pt x="31" y="60"/>
                  <a:pt x="31" y="59"/>
                </a:cubicBezTo>
                <a:cubicBezTo>
                  <a:pt x="31" y="59"/>
                  <a:pt x="30" y="59"/>
                  <a:pt x="30" y="59"/>
                </a:cubicBezTo>
                <a:moveTo>
                  <a:pt x="77" y="28"/>
                </a:moveTo>
                <a:cubicBezTo>
                  <a:pt x="77" y="28"/>
                  <a:pt x="76" y="29"/>
                  <a:pt x="76" y="29"/>
                </a:cubicBezTo>
                <a:cubicBezTo>
                  <a:pt x="73" y="34"/>
                  <a:pt x="64" y="43"/>
                  <a:pt x="68" y="47"/>
                </a:cubicBezTo>
                <a:cubicBezTo>
                  <a:pt x="70" y="49"/>
                  <a:pt x="72" y="50"/>
                  <a:pt x="75" y="51"/>
                </a:cubicBezTo>
                <a:cubicBezTo>
                  <a:pt x="74" y="53"/>
                  <a:pt x="73" y="57"/>
                  <a:pt x="75" y="59"/>
                </a:cubicBezTo>
                <a:cubicBezTo>
                  <a:pt x="78" y="63"/>
                  <a:pt x="81" y="63"/>
                  <a:pt x="82" y="68"/>
                </a:cubicBezTo>
                <a:cubicBezTo>
                  <a:pt x="83" y="74"/>
                  <a:pt x="84" y="77"/>
                  <a:pt x="86" y="80"/>
                </a:cubicBezTo>
                <a:cubicBezTo>
                  <a:pt x="87" y="82"/>
                  <a:pt x="92" y="82"/>
                  <a:pt x="92" y="82"/>
                </a:cubicBezTo>
                <a:cubicBezTo>
                  <a:pt x="92" y="82"/>
                  <a:pt x="95" y="80"/>
                  <a:pt x="97" y="77"/>
                </a:cubicBezTo>
                <a:cubicBezTo>
                  <a:pt x="99" y="74"/>
                  <a:pt x="97" y="73"/>
                  <a:pt x="99" y="69"/>
                </a:cubicBezTo>
                <a:cubicBezTo>
                  <a:pt x="101" y="65"/>
                  <a:pt x="101" y="66"/>
                  <a:pt x="105" y="60"/>
                </a:cubicBezTo>
                <a:cubicBezTo>
                  <a:pt x="109" y="54"/>
                  <a:pt x="110" y="56"/>
                  <a:pt x="111" y="50"/>
                </a:cubicBezTo>
                <a:cubicBezTo>
                  <a:pt x="112" y="43"/>
                  <a:pt x="110" y="40"/>
                  <a:pt x="108" y="38"/>
                </a:cubicBezTo>
                <a:cubicBezTo>
                  <a:pt x="105" y="36"/>
                  <a:pt x="109" y="32"/>
                  <a:pt x="105" y="30"/>
                </a:cubicBezTo>
                <a:cubicBezTo>
                  <a:pt x="103" y="29"/>
                  <a:pt x="100" y="29"/>
                  <a:pt x="98" y="29"/>
                </a:cubicBezTo>
                <a:cubicBezTo>
                  <a:pt x="94" y="29"/>
                  <a:pt x="91" y="30"/>
                  <a:pt x="91" y="32"/>
                </a:cubicBezTo>
                <a:cubicBezTo>
                  <a:pt x="90" y="35"/>
                  <a:pt x="89" y="38"/>
                  <a:pt x="87" y="38"/>
                </a:cubicBezTo>
                <a:cubicBezTo>
                  <a:pt x="86" y="38"/>
                  <a:pt x="86" y="38"/>
                  <a:pt x="85" y="37"/>
                </a:cubicBezTo>
                <a:cubicBezTo>
                  <a:pt x="82" y="35"/>
                  <a:pt x="79" y="28"/>
                  <a:pt x="77" y="28"/>
                </a:cubicBezTo>
                <a:moveTo>
                  <a:pt x="37" y="110"/>
                </a:moveTo>
                <a:cubicBezTo>
                  <a:pt x="22" y="110"/>
                  <a:pt x="9" y="97"/>
                  <a:pt x="9" y="82"/>
                </a:cubicBezTo>
                <a:cubicBezTo>
                  <a:pt x="9" y="70"/>
                  <a:pt x="16" y="59"/>
                  <a:pt x="26" y="55"/>
                </a:cubicBezTo>
                <a:cubicBezTo>
                  <a:pt x="30" y="54"/>
                  <a:pt x="34" y="53"/>
                  <a:pt x="37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9" y="53"/>
                  <a:pt x="40" y="53"/>
                  <a:pt x="41" y="53"/>
                </a:cubicBezTo>
                <a:cubicBezTo>
                  <a:pt x="44" y="54"/>
                  <a:pt x="46" y="54"/>
                  <a:pt x="48" y="55"/>
                </a:cubicBezTo>
                <a:cubicBezTo>
                  <a:pt x="56" y="58"/>
                  <a:pt x="63" y="65"/>
                  <a:pt x="65" y="74"/>
                </a:cubicBezTo>
                <a:cubicBezTo>
                  <a:pt x="66" y="77"/>
                  <a:pt x="66" y="79"/>
                  <a:pt x="66" y="82"/>
                </a:cubicBezTo>
                <a:cubicBezTo>
                  <a:pt x="66" y="82"/>
                  <a:pt x="66" y="82"/>
                  <a:pt x="66" y="82"/>
                </a:cubicBezTo>
                <a:cubicBezTo>
                  <a:pt x="66" y="85"/>
                  <a:pt x="66" y="88"/>
                  <a:pt x="65" y="91"/>
                </a:cubicBezTo>
                <a:cubicBezTo>
                  <a:pt x="63" y="95"/>
                  <a:pt x="61" y="98"/>
                  <a:pt x="59" y="101"/>
                </a:cubicBezTo>
                <a:cubicBezTo>
                  <a:pt x="53" y="107"/>
                  <a:pt x="46" y="110"/>
                  <a:pt x="37" y="110"/>
                </a:cubicBezTo>
                <a:moveTo>
                  <a:pt x="43" y="45"/>
                </a:moveTo>
                <a:cubicBezTo>
                  <a:pt x="42" y="45"/>
                  <a:pt x="40" y="45"/>
                  <a:pt x="39" y="45"/>
                </a:cubicBezTo>
                <a:cubicBezTo>
                  <a:pt x="42" y="26"/>
                  <a:pt x="59" y="11"/>
                  <a:pt x="79" y="11"/>
                </a:cubicBezTo>
                <a:cubicBezTo>
                  <a:pt x="102" y="11"/>
                  <a:pt x="120" y="30"/>
                  <a:pt x="120" y="52"/>
                </a:cubicBezTo>
                <a:cubicBezTo>
                  <a:pt x="120" y="75"/>
                  <a:pt x="102" y="93"/>
                  <a:pt x="79" y="93"/>
                </a:cubicBezTo>
                <a:cubicBezTo>
                  <a:pt x="77" y="93"/>
                  <a:pt x="75" y="93"/>
                  <a:pt x="73" y="93"/>
                </a:cubicBezTo>
                <a:cubicBezTo>
                  <a:pt x="74" y="90"/>
                  <a:pt x="74" y="87"/>
                  <a:pt x="74" y="84"/>
                </a:cubicBezTo>
                <a:cubicBezTo>
                  <a:pt x="75" y="84"/>
                  <a:pt x="75" y="83"/>
                  <a:pt x="77" y="81"/>
                </a:cubicBezTo>
                <a:cubicBezTo>
                  <a:pt x="79" y="78"/>
                  <a:pt x="77" y="77"/>
                  <a:pt x="74" y="75"/>
                </a:cubicBezTo>
                <a:cubicBezTo>
                  <a:pt x="72" y="64"/>
                  <a:pt x="64" y="54"/>
                  <a:pt x="54" y="48"/>
                </a:cubicBezTo>
                <a:cubicBezTo>
                  <a:pt x="54" y="48"/>
                  <a:pt x="55" y="47"/>
                  <a:pt x="55" y="46"/>
                </a:cubicBezTo>
                <a:cubicBezTo>
                  <a:pt x="55" y="43"/>
                  <a:pt x="53" y="39"/>
                  <a:pt x="56" y="38"/>
                </a:cubicBezTo>
                <a:cubicBezTo>
                  <a:pt x="60" y="37"/>
                  <a:pt x="62" y="37"/>
                  <a:pt x="62" y="33"/>
                </a:cubicBezTo>
                <a:cubicBezTo>
                  <a:pt x="62" y="29"/>
                  <a:pt x="62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6" y="24"/>
                  <a:pt x="68" y="25"/>
                  <a:pt x="69" y="25"/>
                </a:cubicBezTo>
                <a:cubicBezTo>
                  <a:pt x="70" y="25"/>
                  <a:pt x="71" y="24"/>
                  <a:pt x="71" y="21"/>
                </a:cubicBezTo>
                <a:cubicBezTo>
                  <a:pt x="71" y="20"/>
                  <a:pt x="70" y="19"/>
                  <a:pt x="68" y="19"/>
                </a:cubicBezTo>
                <a:cubicBezTo>
                  <a:pt x="66" y="19"/>
                  <a:pt x="62" y="21"/>
                  <a:pt x="60" y="22"/>
                </a:cubicBezTo>
                <a:cubicBezTo>
                  <a:pt x="56" y="24"/>
                  <a:pt x="52" y="28"/>
                  <a:pt x="53" y="33"/>
                </a:cubicBezTo>
                <a:cubicBezTo>
                  <a:pt x="54" y="37"/>
                  <a:pt x="50" y="41"/>
                  <a:pt x="48" y="41"/>
                </a:cubicBezTo>
                <a:cubicBezTo>
                  <a:pt x="45" y="41"/>
                  <a:pt x="44" y="44"/>
                  <a:pt x="43" y="45"/>
                </a:cubicBezTo>
                <a:moveTo>
                  <a:pt x="79" y="0"/>
                </a:moveTo>
                <a:cubicBezTo>
                  <a:pt x="52" y="0"/>
                  <a:pt x="30" y="20"/>
                  <a:pt x="27" y="46"/>
                </a:cubicBezTo>
                <a:cubicBezTo>
                  <a:pt x="11" y="51"/>
                  <a:pt x="0" y="65"/>
                  <a:pt x="0" y="82"/>
                </a:cubicBezTo>
                <a:cubicBezTo>
                  <a:pt x="0" y="102"/>
                  <a:pt x="17" y="119"/>
                  <a:pt x="37" y="119"/>
                </a:cubicBezTo>
                <a:cubicBezTo>
                  <a:pt x="50" y="119"/>
                  <a:pt x="61" y="113"/>
                  <a:pt x="67" y="104"/>
                </a:cubicBezTo>
                <a:cubicBezTo>
                  <a:pt x="71" y="104"/>
                  <a:pt x="75" y="105"/>
                  <a:pt x="79" y="105"/>
                </a:cubicBezTo>
                <a:cubicBezTo>
                  <a:pt x="108" y="105"/>
                  <a:pt x="132" y="81"/>
                  <a:pt x="132" y="52"/>
                </a:cubicBezTo>
                <a:cubicBezTo>
                  <a:pt x="132" y="23"/>
                  <a:pt x="108" y="0"/>
                  <a:pt x="79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68" name="Freeform 42"/>
          <p:cNvSpPr>
            <a:spLocks noEditPoints="1"/>
          </p:cNvSpPr>
          <p:nvPr/>
        </p:nvSpPr>
        <p:spPr bwMode="auto">
          <a:xfrm>
            <a:off x="5653088" y="6221413"/>
            <a:ext cx="252412" cy="315912"/>
          </a:xfrm>
          <a:custGeom>
            <a:avLst/>
            <a:gdLst>
              <a:gd name="T0" fmla="*/ 2147483647 w 82"/>
              <a:gd name="T1" fmla="*/ 2147483647 h 103"/>
              <a:gd name="T2" fmla="*/ 2147483647 w 82"/>
              <a:gd name="T3" fmla="*/ 2147483647 h 103"/>
              <a:gd name="T4" fmla="*/ 2147483647 w 82"/>
              <a:gd name="T5" fmla="*/ 2147483647 h 103"/>
              <a:gd name="T6" fmla="*/ 2147483647 w 82"/>
              <a:gd name="T7" fmla="*/ 2147483647 h 103"/>
              <a:gd name="T8" fmla="*/ 2147483647 w 82"/>
              <a:gd name="T9" fmla="*/ 2147483647 h 103"/>
              <a:gd name="T10" fmla="*/ 2147483647 w 82"/>
              <a:gd name="T11" fmla="*/ 2147483647 h 103"/>
              <a:gd name="T12" fmla="*/ 2147483647 w 82"/>
              <a:gd name="T13" fmla="*/ 2147483647 h 103"/>
              <a:gd name="T14" fmla="*/ 2147483647 w 82"/>
              <a:gd name="T15" fmla="*/ 2147483647 h 103"/>
              <a:gd name="T16" fmla="*/ 2147483647 w 82"/>
              <a:gd name="T17" fmla="*/ 2147483647 h 103"/>
              <a:gd name="T18" fmla="*/ 2147483647 w 82"/>
              <a:gd name="T19" fmla="*/ 2147483647 h 103"/>
              <a:gd name="T20" fmla="*/ 2147483647 w 82"/>
              <a:gd name="T21" fmla="*/ 2147483647 h 103"/>
              <a:gd name="T22" fmla="*/ 2147483647 w 82"/>
              <a:gd name="T23" fmla="*/ 2147483647 h 103"/>
              <a:gd name="T24" fmla="*/ 2147483647 w 82"/>
              <a:gd name="T25" fmla="*/ 2147483647 h 103"/>
              <a:gd name="T26" fmla="*/ 2147483647 w 82"/>
              <a:gd name="T27" fmla="*/ 2147483647 h 103"/>
              <a:gd name="T28" fmla="*/ 2147483647 w 82"/>
              <a:gd name="T29" fmla="*/ 2147483647 h 103"/>
              <a:gd name="T30" fmla="*/ 2147483647 w 82"/>
              <a:gd name="T31" fmla="*/ 2147483647 h 103"/>
              <a:gd name="T32" fmla="*/ 2147483647 w 82"/>
              <a:gd name="T33" fmla="*/ 2147483647 h 103"/>
              <a:gd name="T34" fmla="*/ 2147483647 w 82"/>
              <a:gd name="T35" fmla="*/ 2147483647 h 103"/>
              <a:gd name="T36" fmla="*/ 2147483647 w 82"/>
              <a:gd name="T37" fmla="*/ 2147483647 h 103"/>
              <a:gd name="T38" fmla="*/ 2147483647 w 82"/>
              <a:gd name="T39" fmla="*/ 2147483647 h 103"/>
              <a:gd name="T40" fmla="*/ 2147483647 w 82"/>
              <a:gd name="T41" fmla="*/ 2147483647 h 103"/>
              <a:gd name="T42" fmla="*/ 2147483647 w 82"/>
              <a:gd name="T43" fmla="*/ 2147483647 h 103"/>
              <a:gd name="T44" fmla="*/ 2147483647 w 82"/>
              <a:gd name="T45" fmla="*/ 2147483647 h 103"/>
              <a:gd name="T46" fmla="*/ 2147483647 w 82"/>
              <a:gd name="T47" fmla="*/ 2147483647 h 103"/>
              <a:gd name="T48" fmla="*/ 2147483647 w 82"/>
              <a:gd name="T49" fmla="*/ 2147483647 h 103"/>
              <a:gd name="T50" fmla="*/ 2147483647 w 82"/>
              <a:gd name="T51" fmla="*/ 2147483647 h 103"/>
              <a:gd name="T52" fmla="*/ 2147483647 w 82"/>
              <a:gd name="T53" fmla="*/ 2147483647 h 103"/>
              <a:gd name="T54" fmla="*/ 2147483647 w 82"/>
              <a:gd name="T55" fmla="*/ 2147483647 h 103"/>
              <a:gd name="T56" fmla="*/ 2147483647 w 82"/>
              <a:gd name="T57" fmla="*/ 2147483647 h 103"/>
              <a:gd name="T58" fmla="*/ 2147483647 w 82"/>
              <a:gd name="T59" fmla="*/ 2147483647 h 103"/>
              <a:gd name="T60" fmla="*/ 2147483647 w 82"/>
              <a:gd name="T61" fmla="*/ 2147483647 h 103"/>
              <a:gd name="T62" fmla="*/ 2147483647 w 82"/>
              <a:gd name="T63" fmla="*/ 2147483647 h 103"/>
              <a:gd name="T64" fmla="*/ 2147483647 w 82"/>
              <a:gd name="T65" fmla="*/ 2147483647 h 103"/>
              <a:gd name="T66" fmla="*/ 2147483647 w 82"/>
              <a:gd name="T67" fmla="*/ 2147483647 h 103"/>
              <a:gd name="T68" fmla="*/ 2147483647 w 82"/>
              <a:gd name="T69" fmla="*/ 2147483647 h 103"/>
              <a:gd name="T70" fmla="*/ 2147483647 w 82"/>
              <a:gd name="T71" fmla="*/ 2147483647 h 103"/>
              <a:gd name="T72" fmla="*/ 2147483647 w 82"/>
              <a:gd name="T73" fmla="*/ 2147483647 h 103"/>
              <a:gd name="T74" fmla="*/ 2147483647 w 82"/>
              <a:gd name="T75" fmla="*/ 0 h 103"/>
              <a:gd name="T76" fmla="*/ 2147483647 w 82"/>
              <a:gd name="T77" fmla="*/ 0 h 103"/>
              <a:gd name="T78" fmla="*/ 0 w 82"/>
              <a:gd name="T79" fmla="*/ 2147483647 h 103"/>
              <a:gd name="T80" fmla="*/ 0 w 82"/>
              <a:gd name="T81" fmla="*/ 2147483647 h 103"/>
              <a:gd name="T82" fmla="*/ 2147483647 w 82"/>
              <a:gd name="T83" fmla="*/ 2147483647 h 103"/>
              <a:gd name="T84" fmla="*/ 2147483647 w 82"/>
              <a:gd name="T85" fmla="*/ 2147483647 h 103"/>
              <a:gd name="T86" fmla="*/ 2147483647 w 82"/>
              <a:gd name="T87" fmla="*/ 2147483647 h 103"/>
              <a:gd name="T88" fmla="*/ 2147483647 w 82"/>
              <a:gd name="T89" fmla="*/ 2147483647 h 103"/>
              <a:gd name="T90" fmla="*/ 2147483647 w 82"/>
              <a:gd name="T91" fmla="*/ 2147483647 h 103"/>
              <a:gd name="T92" fmla="*/ 2147483647 w 82"/>
              <a:gd name="T93" fmla="*/ 2147483647 h 103"/>
              <a:gd name="T94" fmla="*/ 2147483647 w 82"/>
              <a:gd name="T95" fmla="*/ 2147483647 h 103"/>
              <a:gd name="T96" fmla="*/ 2147483647 w 82"/>
              <a:gd name="T97" fmla="*/ 2147483647 h 103"/>
              <a:gd name="T98" fmla="*/ 2147483647 w 82"/>
              <a:gd name="T99" fmla="*/ 0 h 10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82" h="103">
                <a:moveTo>
                  <a:pt x="41" y="4"/>
                </a:moveTo>
                <a:cubicBezTo>
                  <a:pt x="41" y="38"/>
                  <a:pt x="41" y="38"/>
                  <a:pt x="41" y="38"/>
                </a:cubicBezTo>
                <a:cubicBezTo>
                  <a:pt x="41" y="40"/>
                  <a:pt x="43" y="42"/>
                  <a:pt x="45" y="42"/>
                </a:cubicBezTo>
                <a:cubicBezTo>
                  <a:pt x="80" y="42"/>
                  <a:pt x="80" y="42"/>
                  <a:pt x="80" y="42"/>
                </a:cubicBezTo>
                <a:cubicBezTo>
                  <a:pt x="41" y="4"/>
                  <a:pt x="41" y="4"/>
                  <a:pt x="41" y="4"/>
                </a:cubicBezTo>
                <a:moveTo>
                  <a:pt x="64" y="95"/>
                </a:moveTo>
                <a:cubicBezTo>
                  <a:pt x="50" y="91"/>
                  <a:pt x="50" y="91"/>
                  <a:pt x="50" y="91"/>
                </a:cubicBezTo>
                <a:cubicBezTo>
                  <a:pt x="49" y="91"/>
                  <a:pt x="49" y="91"/>
                  <a:pt x="49" y="91"/>
                </a:cubicBezTo>
                <a:cubicBezTo>
                  <a:pt x="49" y="90"/>
                  <a:pt x="49" y="90"/>
                  <a:pt x="49" y="90"/>
                </a:cubicBezTo>
                <a:cubicBezTo>
                  <a:pt x="60" y="79"/>
                  <a:pt x="60" y="79"/>
                  <a:pt x="60" y="79"/>
                </a:cubicBezTo>
                <a:cubicBezTo>
                  <a:pt x="61" y="79"/>
                  <a:pt x="61" y="79"/>
                  <a:pt x="61" y="79"/>
                </a:cubicBezTo>
                <a:cubicBezTo>
                  <a:pt x="62" y="79"/>
                  <a:pt x="62" y="79"/>
                  <a:pt x="62" y="79"/>
                </a:cubicBezTo>
                <a:cubicBezTo>
                  <a:pt x="66" y="94"/>
                  <a:pt x="66" y="94"/>
                  <a:pt x="66" y="94"/>
                </a:cubicBezTo>
                <a:cubicBezTo>
                  <a:pt x="65" y="95"/>
                  <a:pt x="65" y="95"/>
                  <a:pt x="65" y="95"/>
                </a:cubicBezTo>
                <a:cubicBezTo>
                  <a:pt x="64" y="95"/>
                  <a:pt x="64" y="95"/>
                  <a:pt x="64" y="95"/>
                </a:cubicBezTo>
                <a:moveTo>
                  <a:pt x="47" y="88"/>
                </a:moveTo>
                <a:cubicBezTo>
                  <a:pt x="46" y="88"/>
                  <a:pt x="46" y="88"/>
                  <a:pt x="45" y="87"/>
                </a:cubicBezTo>
                <a:cubicBezTo>
                  <a:pt x="21" y="63"/>
                  <a:pt x="21" y="63"/>
                  <a:pt x="21" y="63"/>
                </a:cubicBezTo>
                <a:cubicBezTo>
                  <a:pt x="20" y="62"/>
                  <a:pt x="20" y="61"/>
                  <a:pt x="21" y="60"/>
                </a:cubicBezTo>
                <a:cubicBezTo>
                  <a:pt x="30" y="51"/>
                  <a:pt x="30" y="51"/>
                  <a:pt x="30" y="51"/>
                </a:cubicBezTo>
                <a:cubicBezTo>
                  <a:pt x="30" y="50"/>
                  <a:pt x="31" y="50"/>
                  <a:pt x="31" y="50"/>
                </a:cubicBezTo>
                <a:cubicBezTo>
                  <a:pt x="32" y="50"/>
                  <a:pt x="33" y="50"/>
                  <a:pt x="33" y="51"/>
                </a:cubicBezTo>
                <a:cubicBezTo>
                  <a:pt x="57" y="75"/>
                  <a:pt x="57" y="75"/>
                  <a:pt x="57" y="75"/>
                </a:cubicBezTo>
                <a:cubicBezTo>
                  <a:pt x="58" y="76"/>
                  <a:pt x="58" y="77"/>
                  <a:pt x="57" y="78"/>
                </a:cubicBezTo>
                <a:cubicBezTo>
                  <a:pt x="48" y="87"/>
                  <a:pt x="48" y="87"/>
                  <a:pt x="48" y="87"/>
                </a:cubicBezTo>
                <a:cubicBezTo>
                  <a:pt x="48" y="88"/>
                  <a:pt x="47" y="88"/>
                  <a:pt x="47" y="88"/>
                </a:cubicBezTo>
                <a:moveTo>
                  <a:pt x="16" y="57"/>
                </a:moveTo>
                <a:cubicBezTo>
                  <a:pt x="16" y="57"/>
                  <a:pt x="16" y="57"/>
                  <a:pt x="15" y="57"/>
                </a:cubicBezTo>
                <a:cubicBezTo>
                  <a:pt x="10" y="52"/>
                  <a:pt x="10" y="52"/>
                  <a:pt x="10" y="52"/>
                </a:cubicBezTo>
                <a:cubicBezTo>
                  <a:pt x="10" y="51"/>
                  <a:pt x="10" y="50"/>
                  <a:pt x="11" y="50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40"/>
                  <a:pt x="21" y="40"/>
                  <a:pt x="22" y="40"/>
                </a:cubicBezTo>
                <a:cubicBezTo>
                  <a:pt x="22" y="40"/>
                  <a:pt x="22" y="40"/>
                  <a:pt x="23" y="40"/>
                </a:cubicBezTo>
                <a:cubicBezTo>
                  <a:pt x="27" y="45"/>
                  <a:pt x="27" y="45"/>
                  <a:pt x="27" y="45"/>
                </a:cubicBezTo>
                <a:cubicBezTo>
                  <a:pt x="28" y="45"/>
                  <a:pt x="28" y="46"/>
                  <a:pt x="27" y="47"/>
                </a:cubicBezTo>
                <a:cubicBezTo>
                  <a:pt x="18" y="57"/>
                  <a:pt x="18" y="57"/>
                  <a:pt x="18" y="57"/>
                </a:cubicBezTo>
                <a:cubicBezTo>
                  <a:pt x="17" y="57"/>
                  <a:pt x="17" y="57"/>
                  <a:pt x="16" y="57"/>
                </a:cubicBezTo>
                <a:moveTo>
                  <a:pt x="36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97"/>
                  <a:pt x="6" y="103"/>
                  <a:pt x="14" y="103"/>
                </a:cubicBezTo>
                <a:cubicBezTo>
                  <a:pt x="68" y="103"/>
                  <a:pt x="68" y="103"/>
                  <a:pt x="68" y="103"/>
                </a:cubicBezTo>
                <a:cubicBezTo>
                  <a:pt x="76" y="103"/>
                  <a:pt x="82" y="97"/>
                  <a:pt x="82" y="89"/>
                </a:cubicBezTo>
                <a:cubicBezTo>
                  <a:pt x="82" y="47"/>
                  <a:pt x="82" y="47"/>
                  <a:pt x="82" y="47"/>
                </a:cubicBezTo>
                <a:cubicBezTo>
                  <a:pt x="82" y="47"/>
                  <a:pt x="82" y="48"/>
                  <a:pt x="81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0" y="48"/>
                  <a:pt x="35" y="43"/>
                  <a:pt x="35" y="38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1"/>
                  <a:pt x="36" y="1"/>
                  <a:pt x="36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69" name="Freeform 43"/>
          <p:cNvSpPr>
            <a:spLocks/>
          </p:cNvSpPr>
          <p:nvPr/>
        </p:nvSpPr>
        <p:spPr bwMode="auto">
          <a:xfrm>
            <a:off x="6288088" y="6275388"/>
            <a:ext cx="211137" cy="209550"/>
          </a:xfrm>
          <a:custGeom>
            <a:avLst/>
            <a:gdLst>
              <a:gd name="T0" fmla="*/ 2147483647 w 69"/>
              <a:gd name="T1" fmla="*/ 0 h 68"/>
              <a:gd name="T2" fmla="*/ 2147483647 w 69"/>
              <a:gd name="T3" fmla="*/ 2147483647 h 68"/>
              <a:gd name="T4" fmla="*/ 2147483647 w 69"/>
              <a:gd name="T5" fmla="*/ 2147483647 h 68"/>
              <a:gd name="T6" fmla="*/ 2147483647 w 69"/>
              <a:gd name="T7" fmla="*/ 2147483647 h 68"/>
              <a:gd name="T8" fmla="*/ 2147483647 w 69"/>
              <a:gd name="T9" fmla="*/ 0 h 68"/>
              <a:gd name="T10" fmla="*/ 2147483647 w 69"/>
              <a:gd name="T11" fmla="*/ 2147483647 h 68"/>
              <a:gd name="T12" fmla="*/ 2147483647 w 69"/>
              <a:gd name="T13" fmla="*/ 2147483647 h 68"/>
              <a:gd name="T14" fmla="*/ 2147483647 w 69"/>
              <a:gd name="T15" fmla="*/ 2147483647 h 68"/>
              <a:gd name="T16" fmla="*/ 2147483647 w 69"/>
              <a:gd name="T17" fmla="*/ 2147483647 h 68"/>
              <a:gd name="T18" fmla="*/ 2147483647 w 69"/>
              <a:gd name="T19" fmla="*/ 2147483647 h 68"/>
              <a:gd name="T20" fmla="*/ 2147483647 w 69"/>
              <a:gd name="T21" fmla="*/ 2147483647 h 68"/>
              <a:gd name="T22" fmla="*/ 2147483647 w 69"/>
              <a:gd name="T23" fmla="*/ 2147483647 h 68"/>
              <a:gd name="T24" fmla="*/ 2147483647 w 69"/>
              <a:gd name="T25" fmla="*/ 2147483647 h 68"/>
              <a:gd name="T26" fmla="*/ 2147483647 w 69"/>
              <a:gd name="T27" fmla="*/ 2147483647 h 68"/>
              <a:gd name="T28" fmla="*/ 2147483647 w 69"/>
              <a:gd name="T29" fmla="*/ 2147483647 h 68"/>
              <a:gd name="T30" fmla="*/ 2147483647 w 69"/>
              <a:gd name="T31" fmla="*/ 2147483647 h 68"/>
              <a:gd name="T32" fmla="*/ 2147483647 w 69"/>
              <a:gd name="T33" fmla="*/ 2147483647 h 68"/>
              <a:gd name="T34" fmla="*/ 2147483647 w 69"/>
              <a:gd name="T35" fmla="*/ 2147483647 h 68"/>
              <a:gd name="T36" fmla="*/ 2147483647 w 69"/>
              <a:gd name="T37" fmla="*/ 2147483647 h 68"/>
              <a:gd name="T38" fmla="*/ 2147483647 w 69"/>
              <a:gd name="T39" fmla="*/ 2147483647 h 68"/>
              <a:gd name="T40" fmla="*/ 2147483647 w 69"/>
              <a:gd name="T41" fmla="*/ 0 h 6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69" h="68">
                <a:moveTo>
                  <a:pt x="61" y="0"/>
                </a:moveTo>
                <a:cubicBezTo>
                  <a:pt x="59" y="0"/>
                  <a:pt x="57" y="1"/>
                  <a:pt x="55" y="3"/>
                </a:cubicBezTo>
                <a:cubicBezTo>
                  <a:pt x="35" y="23"/>
                  <a:pt x="35" y="23"/>
                  <a:pt x="35" y="23"/>
                </a:cubicBezTo>
                <a:cubicBezTo>
                  <a:pt x="14" y="3"/>
                  <a:pt x="14" y="3"/>
                  <a:pt x="14" y="3"/>
                </a:cubicBezTo>
                <a:cubicBezTo>
                  <a:pt x="13" y="1"/>
                  <a:pt x="11" y="0"/>
                  <a:pt x="9" y="0"/>
                </a:cubicBezTo>
                <a:cubicBezTo>
                  <a:pt x="7" y="0"/>
                  <a:pt x="5" y="1"/>
                  <a:pt x="3" y="3"/>
                </a:cubicBezTo>
                <a:cubicBezTo>
                  <a:pt x="0" y="6"/>
                  <a:pt x="0" y="11"/>
                  <a:pt x="3" y="14"/>
                </a:cubicBezTo>
                <a:cubicBezTo>
                  <a:pt x="24" y="34"/>
                  <a:pt x="24" y="34"/>
                  <a:pt x="24" y="34"/>
                </a:cubicBezTo>
                <a:cubicBezTo>
                  <a:pt x="3" y="55"/>
                  <a:pt x="3" y="55"/>
                  <a:pt x="3" y="55"/>
                </a:cubicBezTo>
                <a:cubicBezTo>
                  <a:pt x="0" y="58"/>
                  <a:pt x="0" y="63"/>
                  <a:pt x="3" y="66"/>
                </a:cubicBezTo>
                <a:cubicBezTo>
                  <a:pt x="5" y="67"/>
                  <a:pt x="7" y="68"/>
                  <a:pt x="9" y="68"/>
                </a:cubicBezTo>
                <a:cubicBezTo>
                  <a:pt x="11" y="68"/>
                  <a:pt x="13" y="67"/>
                  <a:pt x="14" y="66"/>
                </a:cubicBezTo>
                <a:cubicBezTo>
                  <a:pt x="35" y="45"/>
                  <a:pt x="35" y="45"/>
                  <a:pt x="35" y="45"/>
                </a:cubicBezTo>
                <a:cubicBezTo>
                  <a:pt x="55" y="66"/>
                  <a:pt x="55" y="66"/>
                  <a:pt x="55" y="66"/>
                </a:cubicBezTo>
                <a:cubicBezTo>
                  <a:pt x="57" y="67"/>
                  <a:pt x="59" y="68"/>
                  <a:pt x="61" y="68"/>
                </a:cubicBezTo>
                <a:cubicBezTo>
                  <a:pt x="63" y="68"/>
                  <a:pt x="65" y="67"/>
                  <a:pt x="66" y="66"/>
                </a:cubicBezTo>
                <a:cubicBezTo>
                  <a:pt x="69" y="63"/>
                  <a:pt x="69" y="58"/>
                  <a:pt x="66" y="55"/>
                </a:cubicBezTo>
                <a:cubicBezTo>
                  <a:pt x="46" y="34"/>
                  <a:pt x="46" y="34"/>
                  <a:pt x="46" y="34"/>
                </a:cubicBezTo>
                <a:cubicBezTo>
                  <a:pt x="66" y="14"/>
                  <a:pt x="66" y="14"/>
                  <a:pt x="66" y="14"/>
                </a:cubicBezTo>
                <a:cubicBezTo>
                  <a:pt x="69" y="11"/>
                  <a:pt x="69" y="6"/>
                  <a:pt x="66" y="3"/>
                </a:cubicBezTo>
                <a:cubicBezTo>
                  <a:pt x="65" y="1"/>
                  <a:pt x="63" y="0"/>
                  <a:pt x="61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70" name="Freeform 44"/>
          <p:cNvSpPr>
            <a:spLocks noEditPoints="1"/>
          </p:cNvSpPr>
          <p:nvPr/>
        </p:nvSpPr>
        <p:spPr bwMode="auto">
          <a:xfrm>
            <a:off x="3740150" y="6257925"/>
            <a:ext cx="258763" cy="242888"/>
          </a:xfrm>
          <a:custGeom>
            <a:avLst/>
            <a:gdLst>
              <a:gd name="T0" fmla="*/ 2147483647 w 84"/>
              <a:gd name="T1" fmla="*/ 2147483647 h 79"/>
              <a:gd name="T2" fmla="*/ 2147483647 w 84"/>
              <a:gd name="T3" fmla="*/ 2147483647 h 79"/>
              <a:gd name="T4" fmla="*/ 2147483647 w 84"/>
              <a:gd name="T5" fmla="*/ 2147483647 h 79"/>
              <a:gd name="T6" fmla="*/ 2147483647 w 84"/>
              <a:gd name="T7" fmla="*/ 2147483647 h 79"/>
              <a:gd name="T8" fmla="*/ 2147483647 w 84"/>
              <a:gd name="T9" fmla="*/ 2147483647 h 79"/>
              <a:gd name="T10" fmla="*/ 2147483647 w 84"/>
              <a:gd name="T11" fmla="*/ 2147483647 h 79"/>
              <a:gd name="T12" fmla="*/ 2147483647 w 84"/>
              <a:gd name="T13" fmla="*/ 2147483647 h 79"/>
              <a:gd name="T14" fmla="*/ 2147483647 w 84"/>
              <a:gd name="T15" fmla="*/ 2147483647 h 79"/>
              <a:gd name="T16" fmla="*/ 2147483647 w 84"/>
              <a:gd name="T17" fmla="*/ 2147483647 h 79"/>
              <a:gd name="T18" fmla="*/ 2147483647 w 84"/>
              <a:gd name="T19" fmla="*/ 2147483647 h 79"/>
              <a:gd name="T20" fmla="*/ 2147483647 w 84"/>
              <a:gd name="T21" fmla="*/ 2147483647 h 79"/>
              <a:gd name="T22" fmla="*/ 2147483647 w 84"/>
              <a:gd name="T23" fmla="*/ 2147483647 h 79"/>
              <a:gd name="T24" fmla="*/ 2147483647 w 84"/>
              <a:gd name="T25" fmla="*/ 2147483647 h 79"/>
              <a:gd name="T26" fmla="*/ 2147483647 w 84"/>
              <a:gd name="T27" fmla="*/ 2147483647 h 79"/>
              <a:gd name="T28" fmla="*/ 2147483647 w 84"/>
              <a:gd name="T29" fmla="*/ 2147483647 h 79"/>
              <a:gd name="T30" fmla="*/ 2147483647 w 84"/>
              <a:gd name="T31" fmla="*/ 2147483647 h 79"/>
              <a:gd name="T32" fmla="*/ 2147483647 w 84"/>
              <a:gd name="T33" fmla="*/ 2147483647 h 79"/>
              <a:gd name="T34" fmla="*/ 2147483647 w 84"/>
              <a:gd name="T35" fmla="*/ 2147483647 h 79"/>
              <a:gd name="T36" fmla="*/ 2147483647 w 84"/>
              <a:gd name="T37" fmla="*/ 0 h 79"/>
              <a:gd name="T38" fmla="*/ 2147483647 w 84"/>
              <a:gd name="T39" fmla="*/ 0 h 79"/>
              <a:gd name="T40" fmla="*/ 2147483647 w 84"/>
              <a:gd name="T41" fmla="*/ 2147483647 h 79"/>
              <a:gd name="T42" fmla="*/ 2147483647 w 84"/>
              <a:gd name="T43" fmla="*/ 2147483647 h 79"/>
              <a:gd name="T44" fmla="*/ 2147483647 w 84"/>
              <a:gd name="T45" fmla="*/ 2147483647 h 79"/>
              <a:gd name="T46" fmla="*/ 2147483647 w 84"/>
              <a:gd name="T47" fmla="*/ 2147483647 h 79"/>
              <a:gd name="T48" fmla="*/ 0 w 84"/>
              <a:gd name="T49" fmla="*/ 2147483647 h 79"/>
              <a:gd name="T50" fmla="*/ 2147483647 w 84"/>
              <a:gd name="T51" fmla="*/ 2147483647 h 79"/>
              <a:gd name="T52" fmla="*/ 2147483647 w 84"/>
              <a:gd name="T53" fmla="*/ 2147483647 h 79"/>
              <a:gd name="T54" fmla="*/ 2147483647 w 84"/>
              <a:gd name="T55" fmla="*/ 2147483647 h 79"/>
              <a:gd name="T56" fmla="*/ 2147483647 w 84"/>
              <a:gd name="T57" fmla="*/ 2147483647 h 79"/>
              <a:gd name="T58" fmla="*/ 2147483647 w 84"/>
              <a:gd name="T59" fmla="*/ 2147483647 h 79"/>
              <a:gd name="T60" fmla="*/ 2147483647 w 84"/>
              <a:gd name="T61" fmla="*/ 0 h 7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4" h="79">
                <a:moveTo>
                  <a:pt x="8" y="24"/>
                </a:moveTo>
                <a:cubicBezTo>
                  <a:pt x="7" y="24"/>
                  <a:pt x="7" y="23"/>
                  <a:pt x="7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19"/>
                  <a:pt x="7" y="17"/>
                  <a:pt x="8" y="15"/>
                </a:cubicBezTo>
                <a:cubicBezTo>
                  <a:pt x="9" y="13"/>
                  <a:pt x="10" y="11"/>
                  <a:pt x="12" y="10"/>
                </a:cubicBezTo>
                <a:cubicBezTo>
                  <a:pt x="15" y="8"/>
                  <a:pt x="17" y="8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0" y="7"/>
                  <a:pt x="20" y="8"/>
                  <a:pt x="20" y="9"/>
                </a:cubicBezTo>
                <a:cubicBezTo>
                  <a:pt x="20" y="10"/>
                  <a:pt x="20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8" y="11"/>
                  <a:pt x="16" y="12"/>
                  <a:pt x="14" y="13"/>
                </a:cubicBezTo>
                <a:cubicBezTo>
                  <a:pt x="13" y="14"/>
                  <a:pt x="12" y="15"/>
                  <a:pt x="11" y="16"/>
                </a:cubicBezTo>
                <a:cubicBezTo>
                  <a:pt x="11" y="18"/>
                  <a:pt x="10" y="20"/>
                  <a:pt x="10" y="22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3"/>
                  <a:pt x="9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moveTo>
                  <a:pt x="65" y="0"/>
                </a:moveTo>
                <a:cubicBezTo>
                  <a:pt x="65" y="0"/>
                  <a:pt x="65" y="0"/>
                  <a:pt x="65" y="0"/>
                </a:cubicBezTo>
                <a:cubicBezTo>
                  <a:pt x="52" y="0"/>
                  <a:pt x="45" y="8"/>
                  <a:pt x="42" y="13"/>
                </a:cubicBezTo>
                <a:cubicBezTo>
                  <a:pt x="38" y="8"/>
                  <a:pt x="31" y="1"/>
                  <a:pt x="19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0" y="2"/>
                  <a:pt x="0" y="22"/>
                </a:cubicBezTo>
                <a:cubicBezTo>
                  <a:pt x="0" y="39"/>
                  <a:pt x="17" y="66"/>
                  <a:pt x="42" y="79"/>
                </a:cubicBezTo>
                <a:cubicBezTo>
                  <a:pt x="42" y="79"/>
                  <a:pt x="42" y="79"/>
                  <a:pt x="43" y="79"/>
                </a:cubicBezTo>
                <a:cubicBezTo>
                  <a:pt x="44" y="79"/>
                  <a:pt x="44" y="79"/>
                  <a:pt x="44" y="79"/>
                </a:cubicBezTo>
                <a:cubicBezTo>
                  <a:pt x="44" y="79"/>
                  <a:pt x="44" y="79"/>
                  <a:pt x="44" y="79"/>
                </a:cubicBezTo>
                <a:cubicBezTo>
                  <a:pt x="68" y="65"/>
                  <a:pt x="84" y="37"/>
                  <a:pt x="84" y="21"/>
                </a:cubicBezTo>
                <a:cubicBezTo>
                  <a:pt x="83" y="0"/>
                  <a:pt x="65" y="0"/>
                  <a:pt x="65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71" name="Freeform 45"/>
          <p:cNvSpPr>
            <a:spLocks/>
          </p:cNvSpPr>
          <p:nvPr/>
        </p:nvSpPr>
        <p:spPr bwMode="auto">
          <a:xfrm>
            <a:off x="6881813" y="6223000"/>
            <a:ext cx="268287" cy="312738"/>
          </a:xfrm>
          <a:custGeom>
            <a:avLst/>
            <a:gdLst>
              <a:gd name="T0" fmla="*/ 2147483647 w 87"/>
              <a:gd name="T1" fmla="*/ 0 h 102"/>
              <a:gd name="T2" fmla="*/ 2147483647 w 87"/>
              <a:gd name="T3" fmla="*/ 2147483647 h 102"/>
              <a:gd name="T4" fmla="*/ 2147483647 w 87"/>
              <a:gd name="T5" fmla="*/ 2147483647 h 102"/>
              <a:gd name="T6" fmla="*/ 2147483647 w 87"/>
              <a:gd name="T7" fmla="*/ 2147483647 h 102"/>
              <a:gd name="T8" fmla="*/ 2147483647 w 87"/>
              <a:gd name="T9" fmla="*/ 2147483647 h 102"/>
              <a:gd name="T10" fmla="*/ 2147483647 w 87"/>
              <a:gd name="T11" fmla="*/ 2147483647 h 102"/>
              <a:gd name="T12" fmla="*/ 2147483647 w 87"/>
              <a:gd name="T13" fmla="*/ 2147483647 h 102"/>
              <a:gd name="T14" fmla="*/ 2147483647 w 87"/>
              <a:gd name="T15" fmla="*/ 2147483647 h 102"/>
              <a:gd name="T16" fmla="*/ 2147483647 w 87"/>
              <a:gd name="T17" fmla="*/ 2147483647 h 102"/>
              <a:gd name="T18" fmla="*/ 2147483647 w 87"/>
              <a:gd name="T19" fmla="*/ 2147483647 h 102"/>
              <a:gd name="T20" fmla="*/ 2147483647 w 87"/>
              <a:gd name="T21" fmla="*/ 2147483647 h 102"/>
              <a:gd name="T22" fmla="*/ 2147483647 w 87"/>
              <a:gd name="T23" fmla="*/ 2147483647 h 102"/>
              <a:gd name="T24" fmla="*/ 2147483647 w 87"/>
              <a:gd name="T25" fmla="*/ 2147483647 h 102"/>
              <a:gd name="T26" fmla="*/ 2147483647 w 87"/>
              <a:gd name="T27" fmla="*/ 2147483647 h 102"/>
              <a:gd name="T28" fmla="*/ 2147483647 w 87"/>
              <a:gd name="T29" fmla="*/ 2147483647 h 102"/>
              <a:gd name="T30" fmla="*/ 2147483647 w 87"/>
              <a:gd name="T31" fmla="*/ 2147483647 h 102"/>
              <a:gd name="T32" fmla="*/ 2147483647 w 87"/>
              <a:gd name="T33" fmla="*/ 2147483647 h 102"/>
              <a:gd name="T34" fmla="*/ 2147483647 w 87"/>
              <a:gd name="T35" fmla="*/ 2147483647 h 102"/>
              <a:gd name="T36" fmla="*/ 2147483647 w 87"/>
              <a:gd name="T37" fmla="*/ 2147483647 h 102"/>
              <a:gd name="T38" fmla="*/ 2147483647 w 87"/>
              <a:gd name="T39" fmla="*/ 2147483647 h 102"/>
              <a:gd name="T40" fmla="*/ 2147483647 w 87"/>
              <a:gd name="T41" fmla="*/ 2147483647 h 102"/>
              <a:gd name="T42" fmla="*/ 2147483647 w 87"/>
              <a:gd name="T43" fmla="*/ 2147483647 h 102"/>
              <a:gd name="T44" fmla="*/ 2147483647 w 87"/>
              <a:gd name="T45" fmla="*/ 2147483647 h 102"/>
              <a:gd name="T46" fmla="*/ 2147483647 w 87"/>
              <a:gd name="T47" fmla="*/ 2147483647 h 102"/>
              <a:gd name="T48" fmla="*/ 2147483647 w 87"/>
              <a:gd name="T49" fmla="*/ 2147483647 h 102"/>
              <a:gd name="T50" fmla="*/ 0 w 87"/>
              <a:gd name="T51" fmla="*/ 2147483647 h 102"/>
              <a:gd name="T52" fmla="*/ 2147483647 w 87"/>
              <a:gd name="T53" fmla="*/ 2147483647 h 102"/>
              <a:gd name="T54" fmla="*/ 2147483647 w 87"/>
              <a:gd name="T55" fmla="*/ 2147483647 h 102"/>
              <a:gd name="T56" fmla="*/ 2147483647 w 87"/>
              <a:gd name="T57" fmla="*/ 2147483647 h 102"/>
              <a:gd name="T58" fmla="*/ 2147483647 w 87"/>
              <a:gd name="T59" fmla="*/ 2147483647 h 102"/>
              <a:gd name="T60" fmla="*/ 2147483647 w 87"/>
              <a:gd name="T61" fmla="*/ 2147483647 h 102"/>
              <a:gd name="T62" fmla="*/ 2147483647 w 87"/>
              <a:gd name="T63" fmla="*/ 2147483647 h 102"/>
              <a:gd name="T64" fmla="*/ 2147483647 w 87"/>
              <a:gd name="T65" fmla="*/ 2147483647 h 102"/>
              <a:gd name="T66" fmla="*/ 2147483647 w 87"/>
              <a:gd name="T67" fmla="*/ 2147483647 h 102"/>
              <a:gd name="T68" fmla="*/ 2147483647 w 87"/>
              <a:gd name="T69" fmla="*/ 2147483647 h 102"/>
              <a:gd name="T70" fmla="*/ 2147483647 w 87"/>
              <a:gd name="T71" fmla="*/ 2147483647 h 102"/>
              <a:gd name="T72" fmla="*/ 2147483647 w 87"/>
              <a:gd name="T73" fmla="*/ 2147483647 h 102"/>
              <a:gd name="T74" fmla="*/ 2147483647 w 87"/>
              <a:gd name="T75" fmla="*/ 2147483647 h 102"/>
              <a:gd name="T76" fmla="*/ 2147483647 w 87"/>
              <a:gd name="T77" fmla="*/ 0 h 1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7" h="102">
                <a:moveTo>
                  <a:pt x="39" y="0"/>
                </a:moveTo>
                <a:cubicBezTo>
                  <a:pt x="37" y="0"/>
                  <a:pt x="35" y="0"/>
                  <a:pt x="34" y="2"/>
                </a:cubicBezTo>
                <a:cubicBezTo>
                  <a:pt x="21" y="16"/>
                  <a:pt x="21" y="16"/>
                  <a:pt x="21" y="16"/>
                </a:cubicBezTo>
                <a:cubicBezTo>
                  <a:pt x="21" y="17"/>
                  <a:pt x="20" y="17"/>
                  <a:pt x="20" y="18"/>
                </a:cubicBezTo>
                <a:cubicBezTo>
                  <a:pt x="20" y="18"/>
                  <a:pt x="19" y="19"/>
                  <a:pt x="19" y="19"/>
                </a:cubicBezTo>
                <a:cubicBezTo>
                  <a:pt x="19" y="20"/>
                  <a:pt x="19" y="21"/>
                  <a:pt x="19" y="22"/>
                </a:cubicBezTo>
                <a:cubicBezTo>
                  <a:pt x="19" y="23"/>
                  <a:pt x="19" y="24"/>
                  <a:pt x="19" y="25"/>
                </a:cubicBezTo>
                <a:cubicBezTo>
                  <a:pt x="20" y="26"/>
                  <a:pt x="20" y="26"/>
                  <a:pt x="21" y="27"/>
                </a:cubicBezTo>
                <a:cubicBezTo>
                  <a:pt x="21" y="27"/>
                  <a:pt x="21" y="28"/>
                  <a:pt x="21" y="28"/>
                </a:cubicBezTo>
                <a:cubicBezTo>
                  <a:pt x="35" y="42"/>
                  <a:pt x="35" y="42"/>
                  <a:pt x="35" y="42"/>
                </a:cubicBezTo>
                <a:cubicBezTo>
                  <a:pt x="36" y="43"/>
                  <a:pt x="38" y="44"/>
                  <a:pt x="39" y="44"/>
                </a:cubicBezTo>
                <a:cubicBezTo>
                  <a:pt x="41" y="44"/>
                  <a:pt x="42" y="43"/>
                  <a:pt x="44" y="42"/>
                </a:cubicBezTo>
                <a:cubicBezTo>
                  <a:pt x="46" y="39"/>
                  <a:pt x="46" y="35"/>
                  <a:pt x="44" y="33"/>
                </a:cubicBezTo>
                <a:cubicBezTo>
                  <a:pt x="39" y="28"/>
                  <a:pt x="39" y="28"/>
                  <a:pt x="39" y="28"/>
                </a:cubicBezTo>
                <a:cubicBezTo>
                  <a:pt x="40" y="27"/>
                  <a:pt x="42" y="27"/>
                  <a:pt x="43" y="27"/>
                </a:cubicBezTo>
                <a:cubicBezTo>
                  <a:pt x="56" y="27"/>
                  <a:pt x="68" y="35"/>
                  <a:pt x="73" y="48"/>
                </a:cubicBezTo>
                <a:cubicBezTo>
                  <a:pt x="74" y="51"/>
                  <a:pt x="75" y="55"/>
                  <a:pt x="75" y="58"/>
                </a:cubicBezTo>
                <a:cubicBezTo>
                  <a:pt x="75" y="71"/>
                  <a:pt x="67" y="83"/>
                  <a:pt x="54" y="88"/>
                </a:cubicBezTo>
                <a:cubicBezTo>
                  <a:pt x="51" y="89"/>
                  <a:pt x="47" y="90"/>
                  <a:pt x="43" y="90"/>
                </a:cubicBezTo>
                <a:cubicBezTo>
                  <a:pt x="31" y="90"/>
                  <a:pt x="19" y="82"/>
                  <a:pt x="14" y="69"/>
                </a:cubicBezTo>
                <a:cubicBezTo>
                  <a:pt x="13" y="66"/>
                  <a:pt x="12" y="62"/>
                  <a:pt x="12" y="59"/>
                </a:cubicBezTo>
                <a:cubicBezTo>
                  <a:pt x="12" y="56"/>
                  <a:pt x="13" y="53"/>
                  <a:pt x="13" y="51"/>
                </a:cubicBezTo>
                <a:cubicBezTo>
                  <a:pt x="14" y="48"/>
                  <a:pt x="12" y="44"/>
                  <a:pt x="9" y="43"/>
                </a:cubicBezTo>
                <a:cubicBezTo>
                  <a:pt x="8" y="43"/>
                  <a:pt x="8" y="43"/>
                  <a:pt x="7" y="43"/>
                </a:cubicBezTo>
                <a:cubicBezTo>
                  <a:pt x="4" y="43"/>
                  <a:pt x="2" y="45"/>
                  <a:pt x="1" y="48"/>
                </a:cubicBezTo>
                <a:cubicBezTo>
                  <a:pt x="0" y="51"/>
                  <a:pt x="0" y="55"/>
                  <a:pt x="0" y="59"/>
                </a:cubicBezTo>
                <a:cubicBezTo>
                  <a:pt x="0" y="63"/>
                  <a:pt x="1" y="69"/>
                  <a:pt x="3" y="73"/>
                </a:cubicBezTo>
                <a:cubicBezTo>
                  <a:pt x="9" y="91"/>
                  <a:pt x="26" y="102"/>
                  <a:pt x="43" y="102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48" y="102"/>
                  <a:pt x="53" y="101"/>
                  <a:pt x="58" y="99"/>
                </a:cubicBezTo>
                <a:cubicBezTo>
                  <a:pt x="76" y="93"/>
                  <a:pt x="87" y="76"/>
                  <a:pt x="87" y="58"/>
                </a:cubicBezTo>
                <a:cubicBezTo>
                  <a:pt x="87" y="54"/>
                  <a:pt x="86" y="49"/>
                  <a:pt x="84" y="44"/>
                </a:cubicBezTo>
                <a:cubicBezTo>
                  <a:pt x="78" y="26"/>
                  <a:pt x="61" y="15"/>
                  <a:pt x="44" y="15"/>
                </a:cubicBezTo>
                <a:cubicBezTo>
                  <a:pt x="43" y="15"/>
                  <a:pt x="43" y="15"/>
                  <a:pt x="43" y="15"/>
                </a:cubicBezTo>
                <a:cubicBezTo>
                  <a:pt x="42" y="15"/>
                  <a:pt x="40" y="15"/>
                  <a:pt x="39" y="15"/>
                </a:cubicBezTo>
                <a:cubicBezTo>
                  <a:pt x="43" y="10"/>
                  <a:pt x="43" y="10"/>
                  <a:pt x="43" y="10"/>
                </a:cubicBezTo>
                <a:cubicBezTo>
                  <a:pt x="46" y="7"/>
                  <a:pt x="45" y="3"/>
                  <a:pt x="43" y="1"/>
                </a:cubicBezTo>
                <a:cubicBezTo>
                  <a:pt x="42" y="0"/>
                  <a:pt x="40" y="0"/>
                  <a:pt x="39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72" name="Freeform 53"/>
          <p:cNvSpPr>
            <a:spLocks noEditPoints="1"/>
          </p:cNvSpPr>
          <p:nvPr/>
        </p:nvSpPr>
        <p:spPr bwMode="auto">
          <a:xfrm>
            <a:off x="3055938" y="6245225"/>
            <a:ext cx="301625" cy="269875"/>
          </a:xfrm>
          <a:custGeom>
            <a:avLst/>
            <a:gdLst>
              <a:gd name="T0" fmla="*/ 2147483647 w 98"/>
              <a:gd name="T1" fmla="*/ 2147483647 h 88"/>
              <a:gd name="T2" fmla="*/ 2147483647 w 98"/>
              <a:gd name="T3" fmla="*/ 2147483647 h 88"/>
              <a:gd name="T4" fmla="*/ 2147483647 w 98"/>
              <a:gd name="T5" fmla="*/ 2147483647 h 88"/>
              <a:gd name="T6" fmla="*/ 2147483647 w 98"/>
              <a:gd name="T7" fmla="*/ 2147483647 h 88"/>
              <a:gd name="T8" fmla="*/ 2147483647 w 98"/>
              <a:gd name="T9" fmla="*/ 2147483647 h 88"/>
              <a:gd name="T10" fmla="*/ 2147483647 w 98"/>
              <a:gd name="T11" fmla="*/ 2147483647 h 88"/>
              <a:gd name="T12" fmla="*/ 2147483647 w 98"/>
              <a:gd name="T13" fmla="*/ 2147483647 h 88"/>
              <a:gd name="T14" fmla="*/ 2147483647 w 98"/>
              <a:gd name="T15" fmla="*/ 2147483647 h 88"/>
              <a:gd name="T16" fmla="*/ 2147483647 w 98"/>
              <a:gd name="T17" fmla="*/ 2147483647 h 88"/>
              <a:gd name="T18" fmla="*/ 2147483647 w 98"/>
              <a:gd name="T19" fmla="*/ 0 h 88"/>
              <a:gd name="T20" fmla="*/ 2147483647 w 98"/>
              <a:gd name="T21" fmla="*/ 0 h 88"/>
              <a:gd name="T22" fmla="*/ 0 w 98"/>
              <a:gd name="T23" fmla="*/ 2147483647 h 88"/>
              <a:gd name="T24" fmla="*/ 0 w 98"/>
              <a:gd name="T25" fmla="*/ 2147483647 h 88"/>
              <a:gd name="T26" fmla="*/ 2147483647 w 98"/>
              <a:gd name="T27" fmla="*/ 2147483647 h 88"/>
              <a:gd name="T28" fmla="*/ 2147483647 w 98"/>
              <a:gd name="T29" fmla="*/ 2147483647 h 88"/>
              <a:gd name="T30" fmla="*/ 2147483647 w 98"/>
              <a:gd name="T31" fmla="*/ 2147483647 h 88"/>
              <a:gd name="T32" fmla="*/ 2147483647 w 98"/>
              <a:gd name="T33" fmla="*/ 2147483647 h 88"/>
              <a:gd name="T34" fmla="*/ 2147483647 w 98"/>
              <a:gd name="T35" fmla="*/ 0 h 88"/>
              <a:gd name="T36" fmla="*/ 2147483647 w 98"/>
              <a:gd name="T37" fmla="*/ 2147483647 h 88"/>
              <a:gd name="T38" fmla="*/ 2147483647 w 98"/>
              <a:gd name="T39" fmla="*/ 2147483647 h 88"/>
              <a:gd name="T40" fmla="*/ 2147483647 w 98"/>
              <a:gd name="T41" fmla="*/ 2147483647 h 88"/>
              <a:gd name="T42" fmla="*/ 2147483647 w 98"/>
              <a:gd name="T43" fmla="*/ 2147483647 h 88"/>
              <a:gd name="T44" fmla="*/ 2147483647 w 98"/>
              <a:gd name="T45" fmla="*/ 2147483647 h 88"/>
              <a:gd name="T46" fmla="*/ 2147483647 w 98"/>
              <a:gd name="T47" fmla="*/ 2147483647 h 88"/>
              <a:gd name="T48" fmla="*/ 2147483647 w 98"/>
              <a:gd name="T49" fmla="*/ 2147483647 h 88"/>
              <a:gd name="T50" fmla="*/ 2147483647 w 98"/>
              <a:gd name="T51" fmla="*/ 2147483647 h 88"/>
              <a:gd name="T52" fmla="*/ 2147483647 w 98"/>
              <a:gd name="T53" fmla="*/ 2147483647 h 88"/>
              <a:gd name="T54" fmla="*/ 2147483647 w 98"/>
              <a:gd name="T55" fmla="*/ 0 h 88"/>
              <a:gd name="T56" fmla="*/ 2147483647 w 98"/>
              <a:gd name="T57" fmla="*/ 0 h 88"/>
              <a:gd name="T58" fmla="*/ 2147483647 w 98"/>
              <a:gd name="T59" fmla="*/ 2147483647 h 88"/>
              <a:gd name="T60" fmla="*/ 2147483647 w 98"/>
              <a:gd name="T61" fmla="*/ 2147483647 h 88"/>
              <a:gd name="T62" fmla="*/ 2147483647 w 98"/>
              <a:gd name="T63" fmla="*/ 2147483647 h 88"/>
              <a:gd name="T64" fmla="*/ 2147483647 w 98"/>
              <a:gd name="T65" fmla="*/ 2147483647 h 88"/>
              <a:gd name="T66" fmla="*/ 2147483647 w 98"/>
              <a:gd name="T67" fmla="*/ 2147483647 h 88"/>
              <a:gd name="T68" fmla="*/ 2147483647 w 98"/>
              <a:gd name="T69" fmla="*/ 2147483647 h 88"/>
              <a:gd name="T70" fmla="*/ 2147483647 w 98"/>
              <a:gd name="T71" fmla="*/ 0 h 88"/>
              <a:gd name="T72" fmla="*/ 2147483647 w 98"/>
              <a:gd name="T73" fmla="*/ 2147483647 h 88"/>
              <a:gd name="T74" fmla="*/ 2147483647 w 98"/>
              <a:gd name="T75" fmla="*/ 2147483647 h 88"/>
              <a:gd name="T76" fmla="*/ 2147483647 w 98"/>
              <a:gd name="T77" fmla="*/ 2147483647 h 88"/>
              <a:gd name="T78" fmla="*/ 2147483647 w 98"/>
              <a:gd name="T79" fmla="*/ 2147483647 h 88"/>
              <a:gd name="T80" fmla="*/ 2147483647 w 98"/>
              <a:gd name="T81" fmla="*/ 2147483647 h 88"/>
              <a:gd name="T82" fmla="*/ 2147483647 w 98"/>
              <a:gd name="T83" fmla="*/ 2147483647 h 88"/>
              <a:gd name="T84" fmla="*/ 2147483647 w 98"/>
              <a:gd name="T85" fmla="*/ 2147483647 h 88"/>
              <a:gd name="T86" fmla="*/ 2147483647 w 98"/>
              <a:gd name="T87" fmla="*/ 2147483647 h 88"/>
              <a:gd name="T88" fmla="*/ 2147483647 w 98"/>
              <a:gd name="T89" fmla="*/ 2147483647 h 88"/>
              <a:gd name="T90" fmla="*/ 2147483647 w 98"/>
              <a:gd name="T91" fmla="*/ 0 h 88"/>
              <a:gd name="T92" fmla="*/ 2147483647 w 98"/>
              <a:gd name="T93" fmla="*/ 0 h 88"/>
              <a:gd name="T94" fmla="*/ 2147483647 w 98"/>
              <a:gd name="T95" fmla="*/ 2147483647 h 88"/>
              <a:gd name="T96" fmla="*/ 2147483647 w 98"/>
              <a:gd name="T97" fmla="*/ 2147483647 h 88"/>
              <a:gd name="T98" fmla="*/ 2147483647 w 98"/>
              <a:gd name="T99" fmla="*/ 2147483647 h 88"/>
              <a:gd name="T100" fmla="*/ 2147483647 w 98"/>
              <a:gd name="T101" fmla="*/ 2147483647 h 88"/>
              <a:gd name="T102" fmla="*/ 2147483647 w 98"/>
              <a:gd name="T103" fmla="*/ 2147483647 h 88"/>
              <a:gd name="T104" fmla="*/ 2147483647 w 98"/>
              <a:gd name="T105" fmla="*/ 2147483647 h 88"/>
              <a:gd name="T106" fmla="*/ 2147483647 w 98"/>
              <a:gd name="T107" fmla="*/ 0 h 8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" h="88">
                <a:moveTo>
                  <a:pt x="9" y="24"/>
                </a:moveTo>
                <a:cubicBezTo>
                  <a:pt x="8" y="24"/>
                  <a:pt x="6" y="23"/>
                  <a:pt x="6" y="2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9"/>
                  <a:pt x="8" y="8"/>
                  <a:pt x="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21" y="8"/>
                  <a:pt x="22" y="9"/>
                  <a:pt x="22" y="1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3"/>
                  <a:pt x="21" y="24"/>
                  <a:pt x="19" y="24"/>
                </a:cubicBezTo>
                <a:cubicBezTo>
                  <a:pt x="9" y="24"/>
                  <a:pt x="9" y="24"/>
                  <a:pt x="9" y="24"/>
                </a:cubicBezTo>
                <a:moveTo>
                  <a:pt x="16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3"/>
                  <a:pt x="0" y="10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85"/>
                  <a:pt x="6" y="88"/>
                  <a:pt x="13" y="88"/>
                </a:cubicBezTo>
                <a:cubicBezTo>
                  <a:pt x="16" y="88"/>
                  <a:pt x="16" y="88"/>
                  <a:pt x="16" y="88"/>
                </a:cubicBezTo>
                <a:cubicBezTo>
                  <a:pt x="23" y="88"/>
                  <a:pt x="29" y="85"/>
                  <a:pt x="29" y="78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3"/>
                  <a:pt x="23" y="0"/>
                  <a:pt x="16" y="0"/>
                </a:cubicBezTo>
                <a:moveTo>
                  <a:pt x="44" y="24"/>
                </a:moveTo>
                <a:cubicBezTo>
                  <a:pt x="42" y="24"/>
                  <a:pt x="41" y="23"/>
                  <a:pt x="41" y="2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9"/>
                  <a:pt x="42" y="8"/>
                  <a:pt x="44" y="8"/>
                </a:cubicBezTo>
                <a:cubicBezTo>
                  <a:pt x="54" y="8"/>
                  <a:pt x="54" y="8"/>
                  <a:pt x="54" y="8"/>
                </a:cubicBezTo>
                <a:cubicBezTo>
                  <a:pt x="55" y="8"/>
                  <a:pt x="56" y="9"/>
                  <a:pt x="56" y="11"/>
                </a:cubicBezTo>
                <a:cubicBezTo>
                  <a:pt x="56" y="21"/>
                  <a:pt x="56" y="21"/>
                  <a:pt x="56" y="21"/>
                </a:cubicBezTo>
                <a:cubicBezTo>
                  <a:pt x="56" y="23"/>
                  <a:pt x="55" y="24"/>
                  <a:pt x="54" y="24"/>
                </a:cubicBezTo>
                <a:cubicBezTo>
                  <a:pt x="44" y="24"/>
                  <a:pt x="44" y="24"/>
                  <a:pt x="44" y="24"/>
                </a:cubicBezTo>
                <a:moveTo>
                  <a:pt x="51" y="0"/>
                </a:moveTo>
                <a:cubicBezTo>
                  <a:pt x="47" y="0"/>
                  <a:pt x="47" y="0"/>
                  <a:pt x="47" y="0"/>
                </a:cubicBezTo>
                <a:cubicBezTo>
                  <a:pt x="40" y="0"/>
                  <a:pt x="35" y="3"/>
                  <a:pt x="35" y="10"/>
                </a:cubicBezTo>
                <a:cubicBezTo>
                  <a:pt x="35" y="78"/>
                  <a:pt x="35" y="78"/>
                  <a:pt x="35" y="78"/>
                </a:cubicBezTo>
                <a:cubicBezTo>
                  <a:pt x="35" y="85"/>
                  <a:pt x="40" y="88"/>
                  <a:pt x="47" y="88"/>
                </a:cubicBezTo>
                <a:cubicBezTo>
                  <a:pt x="51" y="88"/>
                  <a:pt x="51" y="88"/>
                  <a:pt x="51" y="88"/>
                </a:cubicBezTo>
                <a:cubicBezTo>
                  <a:pt x="58" y="88"/>
                  <a:pt x="63" y="85"/>
                  <a:pt x="63" y="78"/>
                </a:cubicBezTo>
                <a:cubicBezTo>
                  <a:pt x="63" y="10"/>
                  <a:pt x="63" y="10"/>
                  <a:pt x="63" y="10"/>
                </a:cubicBezTo>
                <a:cubicBezTo>
                  <a:pt x="63" y="3"/>
                  <a:pt x="58" y="0"/>
                  <a:pt x="51" y="0"/>
                </a:cubicBezTo>
                <a:moveTo>
                  <a:pt x="78" y="24"/>
                </a:moveTo>
                <a:cubicBezTo>
                  <a:pt x="77" y="24"/>
                  <a:pt x="75" y="23"/>
                  <a:pt x="75" y="21"/>
                </a:cubicBezTo>
                <a:cubicBezTo>
                  <a:pt x="75" y="11"/>
                  <a:pt x="75" y="11"/>
                  <a:pt x="75" y="11"/>
                </a:cubicBezTo>
                <a:cubicBezTo>
                  <a:pt x="75" y="9"/>
                  <a:pt x="77" y="8"/>
                  <a:pt x="7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90" y="8"/>
                  <a:pt x="91" y="9"/>
                  <a:pt x="91" y="11"/>
                </a:cubicBezTo>
                <a:cubicBezTo>
                  <a:pt x="91" y="21"/>
                  <a:pt x="91" y="21"/>
                  <a:pt x="91" y="21"/>
                </a:cubicBezTo>
                <a:cubicBezTo>
                  <a:pt x="91" y="23"/>
                  <a:pt x="90" y="24"/>
                  <a:pt x="88" y="24"/>
                </a:cubicBezTo>
                <a:cubicBezTo>
                  <a:pt x="78" y="24"/>
                  <a:pt x="78" y="24"/>
                  <a:pt x="78" y="24"/>
                </a:cubicBezTo>
                <a:moveTo>
                  <a:pt x="85" y="0"/>
                </a:moveTo>
                <a:cubicBezTo>
                  <a:pt x="82" y="0"/>
                  <a:pt x="82" y="0"/>
                  <a:pt x="82" y="0"/>
                </a:cubicBezTo>
                <a:cubicBezTo>
                  <a:pt x="75" y="0"/>
                  <a:pt x="69" y="3"/>
                  <a:pt x="69" y="10"/>
                </a:cubicBezTo>
                <a:cubicBezTo>
                  <a:pt x="69" y="78"/>
                  <a:pt x="69" y="78"/>
                  <a:pt x="69" y="78"/>
                </a:cubicBezTo>
                <a:cubicBezTo>
                  <a:pt x="69" y="85"/>
                  <a:pt x="75" y="88"/>
                  <a:pt x="82" y="88"/>
                </a:cubicBezTo>
                <a:cubicBezTo>
                  <a:pt x="85" y="88"/>
                  <a:pt x="85" y="88"/>
                  <a:pt x="85" y="88"/>
                </a:cubicBezTo>
                <a:cubicBezTo>
                  <a:pt x="92" y="88"/>
                  <a:pt x="98" y="85"/>
                  <a:pt x="98" y="78"/>
                </a:cubicBezTo>
                <a:cubicBezTo>
                  <a:pt x="98" y="10"/>
                  <a:pt x="98" y="10"/>
                  <a:pt x="98" y="10"/>
                </a:cubicBezTo>
                <a:cubicBezTo>
                  <a:pt x="98" y="3"/>
                  <a:pt x="92" y="0"/>
                  <a:pt x="85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73" name="Freeform 55"/>
          <p:cNvSpPr>
            <a:spLocks noEditPoints="1"/>
          </p:cNvSpPr>
          <p:nvPr/>
        </p:nvSpPr>
        <p:spPr bwMode="auto">
          <a:xfrm>
            <a:off x="4381500" y="6221413"/>
            <a:ext cx="252413" cy="315912"/>
          </a:xfrm>
          <a:custGeom>
            <a:avLst/>
            <a:gdLst>
              <a:gd name="T0" fmla="*/ 2147483647 w 82"/>
              <a:gd name="T1" fmla="*/ 2147483647 h 103"/>
              <a:gd name="T2" fmla="*/ 2147483647 w 82"/>
              <a:gd name="T3" fmla="*/ 2147483647 h 103"/>
              <a:gd name="T4" fmla="*/ 2147483647 w 82"/>
              <a:gd name="T5" fmla="*/ 2147483647 h 103"/>
              <a:gd name="T6" fmla="*/ 2147483647 w 82"/>
              <a:gd name="T7" fmla="*/ 2147483647 h 103"/>
              <a:gd name="T8" fmla="*/ 2147483647 w 82"/>
              <a:gd name="T9" fmla="*/ 2147483647 h 103"/>
              <a:gd name="T10" fmla="*/ 2147483647 w 82"/>
              <a:gd name="T11" fmla="*/ 2147483647 h 103"/>
              <a:gd name="T12" fmla="*/ 2147483647 w 82"/>
              <a:gd name="T13" fmla="*/ 2147483647 h 103"/>
              <a:gd name="T14" fmla="*/ 2147483647 w 82"/>
              <a:gd name="T15" fmla="*/ 2147483647 h 103"/>
              <a:gd name="T16" fmla="*/ 2147483647 w 82"/>
              <a:gd name="T17" fmla="*/ 2147483647 h 103"/>
              <a:gd name="T18" fmla="*/ 2147483647 w 82"/>
              <a:gd name="T19" fmla="*/ 2147483647 h 103"/>
              <a:gd name="T20" fmla="*/ 2147483647 w 82"/>
              <a:gd name="T21" fmla="*/ 2147483647 h 103"/>
              <a:gd name="T22" fmla="*/ 2147483647 w 82"/>
              <a:gd name="T23" fmla="*/ 2147483647 h 103"/>
              <a:gd name="T24" fmla="*/ 2147483647 w 82"/>
              <a:gd name="T25" fmla="*/ 2147483647 h 103"/>
              <a:gd name="T26" fmla="*/ 2147483647 w 82"/>
              <a:gd name="T27" fmla="*/ 2147483647 h 103"/>
              <a:gd name="T28" fmla="*/ 2147483647 w 82"/>
              <a:gd name="T29" fmla="*/ 2147483647 h 103"/>
              <a:gd name="T30" fmla="*/ 2147483647 w 82"/>
              <a:gd name="T31" fmla="*/ 2147483647 h 103"/>
              <a:gd name="T32" fmla="*/ 2147483647 w 82"/>
              <a:gd name="T33" fmla="*/ 2147483647 h 103"/>
              <a:gd name="T34" fmla="*/ 2147483647 w 82"/>
              <a:gd name="T35" fmla="*/ 2147483647 h 103"/>
              <a:gd name="T36" fmla="*/ 2147483647 w 82"/>
              <a:gd name="T37" fmla="*/ 2147483647 h 103"/>
              <a:gd name="T38" fmla="*/ 2147483647 w 82"/>
              <a:gd name="T39" fmla="*/ 2147483647 h 103"/>
              <a:gd name="T40" fmla="*/ 2147483647 w 82"/>
              <a:gd name="T41" fmla="*/ 2147483647 h 103"/>
              <a:gd name="T42" fmla="*/ 2147483647 w 82"/>
              <a:gd name="T43" fmla="*/ 2147483647 h 103"/>
              <a:gd name="T44" fmla="*/ 2147483647 w 82"/>
              <a:gd name="T45" fmla="*/ 2147483647 h 103"/>
              <a:gd name="T46" fmla="*/ 2147483647 w 82"/>
              <a:gd name="T47" fmla="*/ 2147483647 h 103"/>
              <a:gd name="T48" fmla="*/ 2147483647 w 82"/>
              <a:gd name="T49" fmla="*/ 0 h 103"/>
              <a:gd name="T50" fmla="*/ 2147483647 w 82"/>
              <a:gd name="T51" fmla="*/ 0 h 103"/>
              <a:gd name="T52" fmla="*/ 0 w 82"/>
              <a:gd name="T53" fmla="*/ 2147483647 h 103"/>
              <a:gd name="T54" fmla="*/ 0 w 82"/>
              <a:gd name="T55" fmla="*/ 2147483647 h 103"/>
              <a:gd name="T56" fmla="*/ 2147483647 w 82"/>
              <a:gd name="T57" fmla="*/ 2147483647 h 103"/>
              <a:gd name="T58" fmla="*/ 2147483647 w 82"/>
              <a:gd name="T59" fmla="*/ 2147483647 h 103"/>
              <a:gd name="T60" fmla="*/ 2147483647 w 82"/>
              <a:gd name="T61" fmla="*/ 2147483647 h 103"/>
              <a:gd name="T62" fmla="*/ 2147483647 w 82"/>
              <a:gd name="T63" fmla="*/ 2147483647 h 103"/>
              <a:gd name="T64" fmla="*/ 2147483647 w 82"/>
              <a:gd name="T65" fmla="*/ 2147483647 h 103"/>
              <a:gd name="T66" fmla="*/ 2147483647 w 82"/>
              <a:gd name="T67" fmla="*/ 2147483647 h 103"/>
              <a:gd name="T68" fmla="*/ 2147483647 w 82"/>
              <a:gd name="T69" fmla="*/ 2147483647 h 103"/>
              <a:gd name="T70" fmla="*/ 2147483647 w 82"/>
              <a:gd name="T71" fmla="*/ 2147483647 h 103"/>
              <a:gd name="T72" fmla="*/ 2147483647 w 82"/>
              <a:gd name="T73" fmla="*/ 0 h 10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82" h="103">
                <a:moveTo>
                  <a:pt x="41" y="4"/>
                </a:moveTo>
                <a:cubicBezTo>
                  <a:pt x="41" y="38"/>
                  <a:pt x="41" y="38"/>
                  <a:pt x="41" y="38"/>
                </a:cubicBezTo>
                <a:cubicBezTo>
                  <a:pt x="41" y="40"/>
                  <a:pt x="43" y="42"/>
                  <a:pt x="45" y="42"/>
                </a:cubicBezTo>
                <a:cubicBezTo>
                  <a:pt x="79" y="42"/>
                  <a:pt x="79" y="42"/>
                  <a:pt x="79" y="42"/>
                </a:cubicBezTo>
                <a:cubicBezTo>
                  <a:pt x="41" y="4"/>
                  <a:pt x="41" y="4"/>
                  <a:pt x="41" y="4"/>
                </a:cubicBezTo>
                <a:moveTo>
                  <a:pt x="38" y="83"/>
                </a:moveTo>
                <a:cubicBezTo>
                  <a:pt x="59" y="62"/>
                  <a:pt x="59" y="62"/>
                  <a:pt x="59" y="62"/>
                </a:cubicBezTo>
                <a:cubicBezTo>
                  <a:pt x="60" y="61"/>
                  <a:pt x="61" y="61"/>
                  <a:pt x="62" y="61"/>
                </a:cubicBezTo>
                <a:cubicBezTo>
                  <a:pt x="63" y="61"/>
                  <a:pt x="64" y="61"/>
                  <a:pt x="65" y="62"/>
                </a:cubicBezTo>
                <a:cubicBezTo>
                  <a:pt x="67" y="64"/>
                  <a:pt x="67" y="66"/>
                  <a:pt x="65" y="68"/>
                </a:cubicBezTo>
                <a:cubicBezTo>
                  <a:pt x="43" y="92"/>
                  <a:pt x="43" y="92"/>
                  <a:pt x="43" y="92"/>
                </a:cubicBezTo>
                <a:cubicBezTo>
                  <a:pt x="43" y="92"/>
                  <a:pt x="43" y="92"/>
                  <a:pt x="43" y="92"/>
                </a:cubicBezTo>
                <a:cubicBezTo>
                  <a:pt x="43" y="92"/>
                  <a:pt x="43" y="92"/>
                  <a:pt x="42" y="93"/>
                </a:cubicBezTo>
                <a:cubicBezTo>
                  <a:pt x="42" y="93"/>
                  <a:pt x="41" y="93"/>
                  <a:pt x="41" y="94"/>
                </a:cubicBezTo>
                <a:cubicBezTo>
                  <a:pt x="40" y="94"/>
                  <a:pt x="39" y="94"/>
                  <a:pt x="39" y="94"/>
                </a:cubicBezTo>
                <a:cubicBezTo>
                  <a:pt x="38" y="94"/>
                  <a:pt x="38" y="94"/>
                  <a:pt x="38" y="94"/>
                </a:cubicBezTo>
                <a:cubicBezTo>
                  <a:pt x="38" y="94"/>
                  <a:pt x="37" y="94"/>
                  <a:pt x="36" y="94"/>
                </a:cubicBezTo>
                <a:cubicBezTo>
                  <a:pt x="36" y="93"/>
                  <a:pt x="35" y="93"/>
                  <a:pt x="35" y="93"/>
                </a:cubicBezTo>
                <a:cubicBezTo>
                  <a:pt x="35" y="93"/>
                  <a:pt x="34" y="92"/>
                  <a:pt x="34" y="92"/>
                </a:cubicBezTo>
                <a:cubicBezTo>
                  <a:pt x="21" y="80"/>
                  <a:pt x="21" y="80"/>
                  <a:pt x="21" y="80"/>
                </a:cubicBezTo>
                <a:cubicBezTo>
                  <a:pt x="20" y="79"/>
                  <a:pt x="19" y="76"/>
                  <a:pt x="21" y="74"/>
                </a:cubicBezTo>
                <a:cubicBezTo>
                  <a:pt x="22" y="73"/>
                  <a:pt x="23" y="72"/>
                  <a:pt x="25" y="72"/>
                </a:cubicBezTo>
                <a:cubicBezTo>
                  <a:pt x="26" y="72"/>
                  <a:pt x="27" y="73"/>
                  <a:pt x="28" y="74"/>
                </a:cubicBezTo>
                <a:cubicBezTo>
                  <a:pt x="38" y="83"/>
                  <a:pt x="38" y="83"/>
                  <a:pt x="38" y="83"/>
                </a:cubicBezTo>
                <a:moveTo>
                  <a:pt x="36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97"/>
                  <a:pt x="6" y="103"/>
                  <a:pt x="14" y="103"/>
                </a:cubicBezTo>
                <a:cubicBezTo>
                  <a:pt x="68" y="103"/>
                  <a:pt x="68" y="103"/>
                  <a:pt x="68" y="103"/>
                </a:cubicBezTo>
                <a:cubicBezTo>
                  <a:pt x="76" y="103"/>
                  <a:pt x="82" y="97"/>
                  <a:pt x="82" y="89"/>
                </a:cubicBezTo>
                <a:cubicBezTo>
                  <a:pt x="82" y="47"/>
                  <a:pt x="82" y="47"/>
                  <a:pt x="82" y="47"/>
                </a:cubicBezTo>
                <a:cubicBezTo>
                  <a:pt x="82" y="47"/>
                  <a:pt x="81" y="48"/>
                  <a:pt x="81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39" y="48"/>
                  <a:pt x="35" y="43"/>
                  <a:pt x="35" y="38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1"/>
                  <a:pt x="35" y="1"/>
                  <a:pt x="36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74" name="Freeform 56"/>
          <p:cNvSpPr>
            <a:spLocks noEditPoints="1"/>
          </p:cNvSpPr>
          <p:nvPr/>
        </p:nvSpPr>
        <p:spPr bwMode="auto">
          <a:xfrm>
            <a:off x="5014913" y="6221413"/>
            <a:ext cx="257175" cy="315912"/>
          </a:xfrm>
          <a:custGeom>
            <a:avLst/>
            <a:gdLst>
              <a:gd name="T0" fmla="*/ 2147483647 w 83"/>
              <a:gd name="T1" fmla="*/ 2147483647 h 103"/>
              <a:gd name="T2" fmla="*/ 2147483647 w 83"/>
              <a:gd name="T3" fmla="*/ 2147483647 h 103"/>
              <a:gd name="T4" fmla="*/ 2147483647 w 83"/>
              <a:gd name="T5" fmla="*/ 2147483647 h 103"/>
              <a:gd name="T6" fmla="*/ 2147483647 w 83"/>
              <a:gd name="T7" fmla="*/ 2147483647 h 103"/>
              <a:gd name="T8" fmla="*/ 2147483647 w 83"/>
              <a:gd name="T9" fmla="*/ 2147483647 h 103"/>
              <a:gd name="T10" fmla="*/ 2147483647 w 83"/>
              <a:gd name="T11" fmla="*/ 2147483647 h 103"/>
              <a:gd name="T12" fmla="*/ 2147483647 w 83"/>
              <a:gd name="T13" fmla="*/ 2147483647 h 103"/>
              <a:gd name="T14" fmla="*/ 2147483647 w 83"/>
              <a:gd name="T15" fmla="*/ 2147483647 h 103"/>
              <a:gd name="T16" fmla="*/ 2147483647 w 83"/>
              <a:gd name="T17" fmla="*/ 2147483647 h 103"/>
              <a:gd name="T18" fmla="*/ 2147483647 w 83"/>
              <a:gd name="T19" fmla="*/ 2147483647 h 103"/>
              <a:gd name="T20" fmla="*/ 2147483647 w 83"/>
              <a:gd name="T21" fmla="*/ 2147483647 h 103"/>
              <a:gd name="T22" fmla="*/ 2147483647 w 83"/>
              <a:gd name="T23" fmla="*/ 2147483647 h 103"/>
              <a:gd name="T24" fmla="*/ 2147483647 w 83"/>
              <a:gd name="T25" fmla="*/ 2147483647 h 103"/>
              <a:gd name="T26" fmla="*/ 2147483647 w 83"/>
              <a:gd name="T27" fmla="*/ 2147483647 h 103"/>
              <a:gd name="T28" fmla="*/ 2147483647 w 83"/>
              <a:gd name="T29" fmla="*/ 2147483647 h 103"/>
              <a:gd name="T30" fmla="*/ 2147483647 w 83"/>
              <a:gd name="T31" fmla="*/ 2147483647 h 103"/>
              <a:gd name="T32" fmla="*/ 2147483647 w 83"/>
              <a:gd name="T33" fmla="*/ 2147483647 h 103"/>
              <a:gd name="T34" fmla="*/ 2147483647 w 83"/>
              <a:gd name="T35" fmla="*/ 2147483647 h 103"/>
              <a:gd name="T36" fmla="*/ 2147483647 w 83"/>
              <a:gd name="T37" fmla="*/ 2147483647 h 103"/>
              <a:gd name="T38" fmla="*/ 2147483647 w 83"/>
              <a:gd name="T39" fmla="*/ 2147483647 h 103"/>
              <a:gd name="T40" fmla="*/ 2147483647 w 83"/>
              <a:gd name="T41" fmla="*/ 2147483647 h 103"/>
              <a:gd name="T42" fmla="*/ 2147483647 w 83"/>
              <a:gd name="T43" fmla="*/ 2147483647 h 103"/>
              <a:gd name="T44" fmla="*/ 2147483647 w 83"/>
              <a:gd name="T45" fmla="*/ 2147483647 h 103"/>
              <a:gd name="T46" fmla="*/ 2147483647 w 83"/>
              <a:gd name="T47" fmla="*/ 2147483647 h 103"/>
              <a:gd name="T48" fmla="*/ 2147483647 w 83"/>
              <a:gd name="T49" fmla="*/ 2147483647 h 103"/>
              <a:gd name="T50" fmla="*/ 2147483647 w 83"/>
              <a:gd name="T51" fmla="*/ 2147483647 h 103"/>
              <a:gd name="T52" fmla="*/ 2147483647 w 83"/>
              <a:gd name="T53" fmla="*/ 0 h 103"/>
              <a:gd name="T54" fmla="*/ 2147483647 w 83"/>
              <a:gd name="T55" fmla="*/ 0 h 103"/>
              <a:gd name="T56" fmla="*/ 0 w 83"/>
              <a:gd name="T57" fmla="*/ 2147483647 h 103"/>
              <a:gd name="T58" fmla="*/ 0 w 83"/>
              <a:gd name="T59" fmla="*/ 2147483647 h 103"/>
              <a:gd name="T60" fmla="*/ 2147483647 w 83"/>
              <a:gd name="T61" fmla="*/ 2147483647 h 103"/>
              <a:gd name="T62" fmla="*/ 2147483647 w 83"/>
              <a:gd name="T63" fmla="*/ 2147483647 h 103"/>
              <a:gd name="T64" fmla="*/ 2147483647 w 83"/>
              <a:gd name="T65" fmla="*/ 2147483647 h 103"/>
              <a:gd name="T66" fmla="*/ 2147483647 w 83"/>
              <a:gd name="T67" fmla="*/ 2147483647 h 103"/>
              <a:gd name="T68" fmla="*/ 2147483647 w 83"/>
              <a:gd name="T69" fmla="*/ 2147483647 h 103"/>
              <a:gd name="T70" fmla="*/ 2147483647 w 83"/>
              <a:gd name="T71" fmla="*/ 2147483647 h 103"/>
              <a:gd name="T72" fmla="*/ 2147483647 w 83"/>
              <a:gd name="T73" fmla="*/ 2147483647 h 103"/>
              <a:gd name="T74" fmla="*/ 2147483647 w 83"/>
              <a:gd name="T75" fmla="*/ 2147483647 h 103"/>
              <a:gd name="T76" fmla="*/ 2147483647 w 83"/>
              <a:gd name="T77" fmla="*/ 0 h 10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3" h="103">
                <a:moveTo>
                  <a:pt x="41" y="50"/>
                </a:moveTo>
                <a:cubicBezTo>
                  <a:pt x="38" y="50"/>
                  <a:pt x="34" y="52"/>
                  <a:pt x="32" y="54"/>
                </a:cubicBezTo>
                <a:cubicBezTo>
                  <a:pt x="29" y="57"/>
                  <a:pt x="28" y="60"/>
                  <a:pt x="28" y="64"/>
                </a:cubicBezTo>
                <a:cubicBezTo>
                  <a:pt x="28" y="68"/>
                  <a:pt x="29" y="71"/>
                  <a:pt x="32" y="74"/>
                </a:cubicBezTo>
                <a:cubicBezTo>
                  <a:pt x="34" y="76"/>
                  <a:pt x="38" y="78"/>
                  <a:pt x="41" y="78"/>
                </a:cubicBezTo>
                <a:cubicBezTo>
                  <a:pt x="45" y="78"/>
                  <a:pt x="48" y="76"/>
                  <a:pt x="51" y="74"/>
                </a:cubicBezTo>
                <a:cubicBezTo>
                  <a:pt x="53" y="71"/>
                  <a:pt x="55" y="68"/>
                  <a:pt x="55" y="64"/>
                </a:cubicBezTo>
                <a:cubicBezTo>
                  <a:pt x="55" y="60"/>
                  <a:pt x="53" y="57"/>
                  <a:pt x="51" y="54"/>
                </a:cubicBezTo>
                <a:cubicBezTo>
                  <a:pt x="48" y="52"/>
                  <a:pt x="45" y="50"/>
                  <a:pt x="41" y="50"/>
                </a:cubicBezTo>
                <a:moveTo>
                  <a:pt x="49" y="4"/>
                </a:moveTo>
                <a:cubicBezTo>
                  <a:pt x="49" y="30"/>
                  <a:pt x="49" y="30"/>
                  <a:pt x="49" y="30"/>
                </a:cubicBezTo>
                <a:cubicBezTo>
                  <a:pt x="49" y="32"/>
                  <a:pt x="51" y="34"/>
                  <a:pt x="53" y="34"/>
                </a:cubicBezTo>
                <a:cubicBezTo>
                  <a:pt x="80" y="34"/>
                  <a:pt x="80" y="34"/>
                  <a:pt x="80" y="34"/>
                </a:cubicBezTo>
                <a:cubicBezTo>
                  <a:pt x="49" y="4"/>
                  <a:pt x="49" y="4"/>
                  <a:pt x="49" y="4"/>
                </a:cubicBezTo>
                <a:moveTo>
                  <a:pt x="20" y="93"/>
                </a:moveTo>
                <a:cubicBezTo>
                  <a:pt x="19" y="93"/>
                  <a:pt x="18" y="93"/>
                  <a:pt x="17" y="92"/>
                </a:cubicBezTo>
                <a:cubicBezTo>
                  <a:pt x="15" y="90"/>
                  <a:pt x="15" y="86"/>
                  <a:pt x="17" y="84"/>
                </a:cubicBezTo>
                <a:cubicBezTo>
                  <a:pt x="26" y="75"/>
                  <a:pt x="26" y="75"/>
                  <a:pt x="26" y="75"/>
                </a:cubicBezTo>
                <a:cubicBezTo>
                  <a:pt x="24" y="72"/>
                  <a:pt x="22" y="68"/>
                  <a:pt x="22" y="64"/>
                </a:cubicBezTo>
                <a:cubicBezTo>
                  <a:pt x="22" y="54"/>
                  <a:pt x="31" y="45"/>
                  <a:pt x="41" y="45"/>
                </a:cubicBezTo>
                <a:cubicBezTo>
                  <a:pt x="52" y="45"/>
                  <a:pt x="60" y="54"/>
                  <a:pt x="60" y="64"/>
                </a:cubicBezTo>
                <a:cubicBezTo>
                  <a:pt x="60" y="74"/>
                  <a:pt x="52" y="83"/>
                  <a:pt x="41" y="83"/>
                </a:cubicBezTo>
                <a:cubicBezTo>
                  <a:pt x="39" y="83"/>
                  <a:pt x="36" y="82"/>
                  <a:pt x="34" y="82"/>
                </a:cubicBezTo>
                <a:cubicBezTo>
                  <a:pt x="33" y="83"/>
                  <a:pt x="33" y="83"/>
                  <a:pt x="33" y="83"/>
                </a:cubicBezTo>
                <a:cubicBezTo>
                  <a:pt x="24" y="92"/>
                  <a:pt x="24" y="92"/>
                  <a:pt x="24" y="92"/>
                </a:cubicBezTo>
                <a:cubicBezTo>
                  <a:pt x="23" y="93"/>
                  <a:pt x="22" y="93"/>
                  <a:pt x="20" y="93"/>
                </a:cubicBezTo>
                <a:moveTo>
                  <a:pt x="44" y="0"/>
                </a:moveTo>
                <a:cubicBezTo>
                  <a:pt x="14" y="0"/>
                  <a:pt x="14" y="0"/>
                  <a:pt x="14" y="0"/>
                </a:cubicBezTo>
                <a:cubicBezTo>
                  <a:pt x="7" y="0"/>
                  <a:pt x="0" y="6"/>
                  <a:pt x="0" y="14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97"/>
                  <a:pt x="7" y="103"/>
                  <a:pt x="14" y="103"/>
                </a:cubicBezTo>
                <a:cubicBezTo>
                  <a:pt x="69" y="103"/>
                  <a:pt x="69" y="103"/>
                  <a:pt x="69" y="103"/>
                </a:cubicBezTo>
                <a:cubicBezTo>
                  <a:pt x="76" y="103"/>
                  <a:pt x="83" y="97"/>
                  <a:pt x="83" y="89"/>
                </a:cubicBezTo>
                <a:cubicBezTo>
                  <a:pt x="83" y="39"/>
                  <a:pt x="83" y="39"/>
                  <a:pt x="83" y="39"/>
                </a:cubicBezTo>
                <a:cubicBezTo>
                  <a:pt x="82" y="39"/>
                  <a:pt x="82" y="40"/>
                  <a:pt x="81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48" y="40"/>
                  <a:pt x="44" y="35"/>
                  <a:pt x="44" y="30"/>
                </a:cubicBezTo>
                <a:cubicBezTo>
                  <a:pt x="44" y="2"/>
                  <a:pt x="44" y="2"/>
                  <a:pt x="44" y="2"/>
                </a:cubicBezTo>
                <a:cubicBezTo>
                  <a:pt x="44" y="1"/>
                  <a:pt x="44" y="1"/>
                  <a:pt x="44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75" name="Freeform 57"/>
          <p:cNvSpPr>
            <a:spLocks noEditPoints="1"/>
          </p:cNvSpPr>
          <p:nvPr/>
        </p:nvSpPr>
        <p:spPr bwMode="auto">
          <a:xfrm>
            <a:off x="754063" y="6238875"/>
            <a:ext cx="354012" cy="282575"/>
          </a:xfrm>
          <a:custGeom>
            <a:avLst/>
            <a:gdLst>
              <a:gd name="T0" fmla="*/ 2147483647 w 115"/>
              <a:gd name="T1" fmla="*/ 2147483647 h 92"/>
              <a:gd name="T2" fmla="*/ 2147483647 w 115"/>
              <a:gd name="T3" fmla="*/ 2147483647 h 92"/>
              <a:gd name="T4" fmla="*/ 2147483647 w 115"/>
              <a:gd name="T5" fmla="*/ 2147483647 h 92"/>
              <a:gd name="T6" fmla="*/ 2147483647 w 115"/>
              <a:gd name="T7" fmla="*/ 2147483647 h 92"/>
              <a:gd name="T8" fmla="*/ 2147483647 w 115"/>
              <a:gd name="T9" fmla="*/ 2147483647 h 92"/>
              <a:gd name="T10" fmla="*/ 2147483647 w 115"/>
              <a:gd name="T11" fmla="*/ 2147483647 h 92"/>
              <a:gd name="T12" fmla="*/ 2147483647 w 115"/>
              <a:gd name="T13" fmla="*/ 2147483647 h 92"/>
              <a:gd name="T14" fmla="*/ 2147483647 w 115"/>
              <a:gd name="T15" fmla="*/ 2147483647 h 92"/>
              <a:gd name="T16" fmla="*/ 2147483647 w 115"/>
              <a:gd name="T17" fmla="*/ 2147483647 h 92"/>
              <a:gd name="T18" fmla="*/ 2147483647 w 115"/>
              <a:gd name="T19" fmla="*/ 2147483647 h 92"/>
              <a:gd name="T20" fmla="*/ 2147483647 w 115"/>
              <a:gd name="T21" fmla="*/ 2147483647 h 92"/>
              <a:gd name="T22" fmla="*/ 2147483647 w 115"/>
              <a:gd name="T23" fmla="*/ 2147483647 h 92"/>
              <a:gd name="T24" fmla="*/ 2147483647 w 115"/>
              <a:gd name="T25" fmla="*/ 2147483647 h 92"/>
              <a:gd name="T26" fmla="*/ 2147483647 w 115"/>
              <a:gd name="T27" fmla="*/ 2147483647 h 92"/>
              <a:gd name="T28" fmla="*/ 2147483647 w 115"/>
              <a:gd name="T29" fmla="*/ 2147483647 h 92"/>
              <a:gd name="T30" fmla="*/ 2147483647 w 115"/>
              <a:gd name="T31" fmla="*/ 2147483647 h 92"/>
              <a:gd name="T32" fmla="*/ 2147483647 w 115"/>
              <a:gd name="T33" fmla="*/ 2147483647 h 92"/>
              <a:gd name="T34" fmla="*/ 2147483647 w 115"/>
              <a:gd name="T35" fmla="*/ 2147483647 h 92"/>
              <a:gd name="T36" fmla="*/ 2147483647 w 115"/>
              <a:gd name="T37" fmla="*/ 2147483647 h 92"/>
              <a:gd name="T38" fmla="*/ 2147483647 w 115"/>
              <a:gd name="T39" fmla="*/ 2147483647 h 92"/>
              <a:gd name="T40" fmla="*/ 2147483647 w 115"/>
              <a:gd name="T41" fmla="*/ 2147483647 h 92"/>
              <a:gd name="T42" fmla="*/ 2147483647 w 115"/>
              <a:gd name="T43" fmla="*/ 2147483647 h 92"/>
              <a:gd name="T44" fmla="*/ 2147483647 w 115"/>
              <a:gd name="T45" fmla="*/ 2147483647 h 92"/>
              <a:gd name="T46" fmla="*/ 2147483647 w 115"/>
              <a:gd name="T47" fmla="*/ 2147483647 h 92"/>
              <a:gd name="T48" fmla="*/ 2147483647 w 115"/>
              <a:gd name="T49" fmla="*/ 2147483647 h 92"/>
              <a:gd name="T50" fmla="*/ 2147483647 w 115"/>
              <a:gd name="T51" fmla="*/ 2147483647 h 92"/>
              <a:gd name="T52" fmla="*/ 2147483647 w 115"/>
              <a:gd name="T53" fmla="*/ 2147483647 h 92"/>
              <a:gd name="T54" fmla="*/ 2147483647 w 115"/>
              <a:gd name="T55" fmla="*/ 2147483647 h 92"/>
              <a:gd name="T56" fmla="*/ 2147483647 w 115"/>
              <a:gd name="T57" fmla="*/ 2147483647 h 92"/>
              <a:gd name="T58" fmla="*/ 2147483647 w 115"/>
              <a:gd name="T59" fmla="*/ 2147483647 h 92"/>
              <a:gd name="T60" fmla="*/ 2147483647 w 115"/>
              <a:gd name="T61" fmla="*/ 2147483647 h 92"/>
              <a:gd name="T62" fmla="*/ 2147483647 w 115"/>
              <a:gd name="T63" fmla="*/ 2147483647 h 92"/>
              <a:gd name="T64" fmla="*/ 2147483647 w 115"/>
              <a:gd name="T65" fmla="*/ 2147483647 h 92"/>
              <a:gd name="T66" fmla="*/ 2147483647 w 115"/>
              <a:gd name="T67" fmla="*/ 2147483647 h 92"/>
              <a:gd name="T68" fmla="*/ 2147483647 w 115"/>
              <a:gd name="T69" fmla="*/ 2147483647 h 92"/>
              <a:gd name="T70" fmla="*/ 2147483647 w 115"/>
              <a:gd name="T71" fmla="*/ 0 h 92"/>
              <a:gd name="T72" fmla="*/ 2147483647 w 115"/>
              <a:gd name="T73" fmla="*/ 0 h 92"/>
              <a:gd name="T74" fmla="*/ 2147483647 w 115"/>
              <a:gd name="T75" fmla="*/ 2147483647 h 92"/>
              <a:gd name="T76" fmla="*/ 0 w 115"/>
              <a:gd name="T77" fmla="*/ 2147483647 h 92"/>
              <a:gd name="T78" fmla="*/ 0 w 115"/>
              <a:gd name="T79" fmla="*/ 2147483647 h 92"/>
              <a:gd name="T80" fmla="*/ 0 w 115"/>
              <a:gd name="T81" fmla="*/ 2147483647 h 92"/>
              <a:gd name="T82" fmla="*/ 0 w 115"/>
              <a:gd name="T83" fmla="*/ 2147483647 h 92"/>
              <a:gd name="T84" fmla="*/ 0 w 115"/>
              <a:gd name="T85" fmla="*/ 2147483647 h 92"/>
              <a:gd name="T86" fmla="*/ 2147483647 w 115"/>
              <a:gd name="T87" fmla="*/ 2147483647 h 92"/>
              <a:gd name="T88" fmla="*/ 2147483647 w 115"/>
              <a:gd name="T89" fmla="*/ 2147483647 h 92"/>
              <a:gd name="T90" fmla="*/ 2147483647 w 115"/>
              <a:gd name="T91" fmla="*/ 2147483647 h 92"/>
              <a:gd name="T92" fmla="*/ 2147483647 w 115"/>
              <a:gd name="T93" fmla="*/ 2147483647 h 92"/>
              <a:gd name="T94" fmla="*/ 2147483647 w 115"/>
              <a:gd name="T95" fmla="*/ 2147483647 h 92"/>
              <a:gd name="T96" fmla="*/ 2147483647 w 115"/>
              <a:gd name="T97" fmla="*/ 2147483647 h 92"/>
              <a:gd name="T98" fmla="*/ 2147483647 w 115"/>
              <a:gd name="T99" fmla="*/ 2147483647 h 92"/>
              <a:gd name="T100" fmla="*/ 2147483647 w 115"/>
              <a:gd name="T101" fmla="*/ 2147483647 h 92"/>
              <a:gd name="T102" fmla="*/ 2147483647 w 115"/>
              <a:gd name="T103" fmla="*/ 2147483647 h 92"/>
              <a:gd name="T104" fmla="*/ 2147483647 w 115"/>
              <a:gd name="T105" fmla="*/ 2147483647 h 92"/>
              <a:gd name="T106" fmla="*/ 2147483647 w 115"/>
              <a:gd name="T107" fmla="*/ 0 h 9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15" h="92">
                <a:moveTo>
                  <a:pt x="50" y="60"/>
                </a:moveTo>
                <a:cubicBezTo>
                  <a:pt x="50" y="26"/>
                  <a:pt x="50" y="26"/>
                  <a:pt x="50" y="26"/>
                </a:cubicBezTo>
                <a:cubicBezTo>
                  <a:pt x="50" y="22"/>
                  <a:pt x="53" y="19"/>
                  <a:pt x="57" y="19"/>
                </a:cubicBezTo>
                <a:cubicBezTo>
                  <a:pt x="61" y="19"/>
                  <a:pt x="64" y="22"/>
                  <a:pt x="64" y="26"/>
                </a:cubicBezTo>
                <a:cubicBezTo>
                  <a:pt x="64" y="60"/>
                  <a:pt x="64" y="60"/>
                  <a:pt x="64" y="60"/>
                </a:cubicBezTo>
                <a:cubicBezTo>
                  <a:pt x="73" y="52"/>
                  <a:pt x="73" y="52"/>
                  <a:pt x="73" y="52"/>
                </a:cubicBezTo>
                <a:cubicBezTo>
                  <a:pt x="74" y="51"/>
                  <a:pt x="75" y="50"/>
                  <a:pt x="77" y="50"/>
                </a:cubicBezTo>
                <a:cubicBezTo>
                  <a:pt x="78" y="50"/>
                  <a:pt x="80" y="51"/>
                  <a:pt x="81" y="52"/>
                </a:cubicBezTo>
                <a:cubicBezTo>
                  <a:pt x="82" y="53"/>
                  <a:pt x="82" y="55"/>
                  <a:pt x="82" y="56"/>
                </a:cubicBezTo>
                <a:cubicBezTo>
                  <a:pt x="82" y="57"/>
                  <a:pt x="82" y="59"/>
                  <a:pt x="80" y="60"/>
                </a:cubicBezTo>
                <a:cubicBezTo>
                  <a:pt x="63" y="77"/>
                  <a:pt x="63" y="77"/>
                  <a:pt x="63" y="77"/>
                </a:cubicBezTo>
                <a:cubicBezTo>
                  <a:pt x="62" y="77"/>
                  <a:pt x="62" y="77"/>
                  <a:pt x="61" y="78"/>
                </a:cubicBezTo>
                <a:cubicBezTo>
                  <a:pt x="61" y="78"/>
                  <a:pt x="60" y="78"/>
                  <a:pt x="59" y="79"/>
                </a:cubicBezTo>
                <a:cubicBezTo>
                  <a:pt x="59" y="79"/>
                  <a:pt x="58" y="79"/>
                  <a:pt x="57" y="79"/>
                </a:cubicBezTo>
                <a:cubicBezTo>
                  <a:pt x="57" y="79"/>
                  <a:pt x="57" y="79"/>
                  <a:pt x="57" y="79"/>
                </a:cubicBezTo>
                <a:cubicBezTo>
                  <a:pt x="57" y="79"/>
                  <a:pt x="57" y="79"/>
                  <a:pt x="57" y="79"/>
                </a:cubicBezTo>
                <a:cubicBezTo>
                  <a:pt x="56" y="79"/>
                  <a:pt x="55" y="79"/>
                  <a:pt x="54" y="79"/>
                </a:cubicBezTo>
                <a:cubicBezTo>
                  <a:pt x="54" y="79"/>
                  <a:pt x="53" y="78"/>
                  <a:pt x="53" y="78"/>
                </a:cubicBezTo>
                <a:cubicBezTo>
                  <a:pt x="52" y="77"/>
                  <a:pt x="51" y="77"/>
                  <a:pt x="51" y="77"/>
                </a:cubicBezTo>
                <a:cubicBezTo>
                  <a:pt x="33" y="60"/>
                  <a:pt x="33" y="60"/>
                  <a:pt x="33" y="60"/>
                </a:cubicBezTo>
                <a:cubicBezTo>
                  <a:pt x="31" y="58"/>
                  <a:pt x="31" y="54"/>
                  <a:pt x="33" y="52"/>
                </a:cubicBezTo>
                <a:cubicBezTo>
                  <a:pt x="34" y="51"/>
                  <a:pt x="35" y="50"/>
                  <a:pt x="37" y="50"/>
                </a:cubicBezTo>
                <a:cubicBezTo>
                  <a:pt x="38" y="50"/>
                  <a:pt x="40" y="51"/>
                  <a:pt x="41" y="52"/>
                </a:cubicBezTo>
                <a:cubicBezTo>
                  <a:pt x="50" y="60"/>
                  <a:pt x="50" y="60"/>
                  <a:pt x="50" y="60"/>
                </a:cubicBezTo>
                <a:moveTo>
                  <a:pt x="10" y="19"/>
                </a:moveTo>
                <a:cubicBezTo>
                  <a:pt x="9" y="19"/>
                  <a:pt x="8" y="18"/>
                  <a:pt x="8" y="17"/>
                </a:cubicBezTo>
                <a:cubicBezTo>
                  <a:pt x="8" y="14"/>
                  <a:pt x="8" y="14"/>
                  <a:pt x="8" y="14"/>
                </a:cubicBezTo>
                <a:cubicBezTo>
                  <a:pt x="12" y="9"/>
                  <a:pt x="12" y="9"/>
                  <a:pt x="12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7" y="9"/>
                  <a:pt x="48" y="10"/>
                  <a:pt x="48" y="11"/>
                </a:cubicBezTo>
                <a:cubicBezTo>
                  <a:pt x="48" y="12"/>
                  <a:pt x="47" y="12"/>
                  <a:pt x="46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8"/>
                  <a:pt x="11" y="19"/>
                  <a:pt x="10" y="19"/>
                </a:cubicBezTo>
                <a:moveTo>
                  <a:pt x="50" y="0"/>
                </a:moveTo>
                <a:cubicBezTo>
                  <a:pt x="9" y="0"/>
                  <a:pt x="9" y="0"/>
                  <a:pt x="9" y="0"/>
                </a:cubicBezTo>
                <a:cubicBezTo>
                  <a:pt x="8" y="0"/>
                  <a:pt x="8" y="0"/>
                  <a:pt x="7" y="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2"/>
                  <a:pt x="0" y="12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89"/>
                  <a:pt x="3" y="92"/>
                  <a:pt x="7" y="92"/>
                </a:cubicBezTo>
                <a:cubicBezTo>
                  <a:pt x="108" y="92"/>
                  <a:pt x="108" y="92"/>
                  <a:pt x="108" y="92"/>
                </a:cubicBezTo>
                <a:cubicBezTo>
                  <a:pt x="112" y="92"/>
                  <a:pt x="115" y="89"/>
                  <a:pt x="115" y="85"/>
                </a:cubicBezTo>
                <a:cubicBezTo>
                  <a:pt x="115" y="28"/>
                  <a:pt x="115" y="28"/>
                  <a:pt x="115" y="28"/>
                </a:cubicBezTo>
                <a:cubicBezTo>
                  <a:pt x="115" y="28"/>
                  <a:pt x="115" y="27"/>
                  <a:pt x="115" y="27"/>
                </a:cubicBezTo>
                <a:cubicBezTo>
                  <a:pt x="94" y="11"/>
                  <a:pt x="94" y="11"/>
                  <a:pt x="94" y="11"/>
                </a:cubicBezTo>
                <a:cubicBezTo>
                  <a:pt x="93" y="10"/>
                  <a:pt x="93" y="10"/>
                  <a:pt x="92" y="10"/>
                </a:cubicBezTo>
                <a:cubicBezTo>
                  <a:pt x="89" y="10"/>
                  <a:pt x="89" y="10"/>
                  <a:pt x="89" y="10"/>
                </a:cubicBezTo>
                <a:cubicBezTo>
                  <a:pt x="60" y="10"/>
                  <a:pt x="60" y="10"/>
                  <a:pt x="60" y="10"/>
                </a:cubicBezTo>
                <a:cubicBezTo>
                  <a:pt x="51" y="1"/>
                  <a:pt x="51" y="1"/>
                  <a:pt x="51" y="1"/>
                </a:cubicBezTo>
                <a:cubicBezTo>
                  <a:pt x="51" y="0"/>
                  <a:pt x="50" y="0"/>
                  <a:pt x="50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76" name="Freeform 58"/>
          <p:cNvSpPr>
            <a:spLocks noEditPoints="1"/>
          </p:cNvSpPr>
          <p:nvPr/>
        </p:nvSpPr>
        <p:spPr bwMode="auto">
          <a:xfrm>
            <a:off x="1490663" y="6238875"/>
            <a:ext cx="355600" cy="282575"/>
          </a:xfrm>
          <a:custGeom>
            <a:avLst/>
            <a:gdLst>
              <a:gd name="T0" fmla="*/ 2147483647 w 116"/>
              <a:gd name="T1" fmla="*/ 2147483647 h 92"/>
              <a:gd name="T2" fmla="*/ 2147483647 w 116"/>
              <a:gd name="T3" fmla="*/ 2147483647 h 92"/>
              <a:gd name="T4" fmla="*/ 2147483647 w 116"/>
              <a:gd name="T5" fmla="*/ 2147483647 h 92"/>
              <a:gd name="T6" fmla="*/ 2147483647 w 116"/>
              <a:gd name="T7" fmla="*/ 2147483647 h 92"/>
              <a:gd name="T8" fmla="*/ 2147483647 w 116"/>
              <a:gd name="T9" fmla="*/ 2147483647 h 92"/>
              <a:gd name="T10" fmla="*/ 2147483647 w 116"/>
              <a:gd name="T11" fmla="*/ 2147483647 h 92"/>
              <a:gd name="T12" fmla="*/ 2147483647 w 116"/>
              <a:gd name="T13" fmla="*/ 2147483647 h 92"/>
              <a:gd name="T14" fmla="*/ 2147483647 w 116"/>
              <a:gd name="T15" fmla="*/ 2147483647 h 92"/>
              <a:gd name="T16" fmla="*/ 2147483647 w 116"/>
              <a:gd name="T17" fmla="*/ 2147483647 h 92"/>
              <a:gd name="T18" fmla="*/ 2147483647 w 116"/>
              <a:gd name="T19" fmla="*/ 2147483647 h 92"/>
              <a:gd name="T20" fmla="*/ 2147483647 w 116"/>
              <a:gd name="T21" fmla="*/ 2147483647 h 92"/>
              <a:gd name="T22" fmla="*/ 2147483647 w 116"/>
              <a:gd name="T23" fmla="*/ 2147483647 h 92"/>
              <a:gd name="T24" fmla="*/ 2147483647 w 116"/>
              <a:gd name="T25" fmla="*/ 2147483647 h 92"/>
              <a:gd name="T26" fmla="*/ 2147483647 w 116"/>
              <a:gd name="T27" fmla="*/ 2147483647 h 92"/>
              <a:gd name="T28" fmla="*/ 2147483647 w 116"/>
              <a:gd name="T29" fmla="*/ 2147483647 h 92"/>
              <a:gd name="T30" fmla="*/ 2147483647 w 116"/>
              <a:gd name="T31" fmla="*/ 2147483647 h 92"/>
              <a:gd name="T32" fmla="*/ 2147483647 w 116"/>
              <a:gd name="T33" fmla="*/ 2147483647 h 92"/>
              <a:gd name="T34" fmla="*/ 2147483647 w 116"/>
              <a:gd name="T35" fmla="*/ 2147483647 h 92"/>
              <a:gd name="T36" fmla="*/ 2147483647 w 116"/>
              <a:gd name="T37" fmla="*/ 2147483647 h 92"/>
              <a:gd name="T38" fmla="*/ 2147483647 w 116"/>
              <a:gd name="T39" fmla="*/ 2147483647 h 92"/>
              <a:gd name="T40" fmla="*/ 2147483647 w 116"/>
              <a:gd name="T41" fmla="*/ 2147483647 h 92"/>
              <a:gd name="T42" fmla="*/ 2147483647 w 116"/>
              <a:gd name="T43" fmla="*/ 2147483647 h 92"/>
              <a:gd name="T44" fmla="*/ 2147483647 w 116"/>
              <a:gd name="T45" fmla="*/ 2147483647 h 92"/>
              <a:gd name="T46" fmla="*/ 2147483647 w 116"/>
              <a:gd name="T47" fmla="*/ 2147483647 h 92"/>
              <a:gd name="T48" fmla="*/ 2147483647 w 116"/>
              <a:gd name="T49" fmla="*/ 2147483647 h 92"/>
              <a:gd name="T50" fmla="*/ 2147483647 w 116"/>
              <a:gd name="T51" fmla="*/ 2147483647 h 92"/>
              <a:gd name="T52" fmla="*/ 2147483647 w 116"/>
              <a:gd name="T53" fmla="*/ 2147483647 h 92"/>
              <a:gd name="T54" fmla="*/ 2147483647 w 116"/>
              <a:gd name="T55" fmla="*/ 2147483647 h 92"/>
              <a:gd name="T56" fmla="*/ 2147483647 w 116"/>
              <a:gd name="T57" fmla="*/ 2147483647 h 92"/>
              <a:gd name="T58" fmla="*/ 2147483647 w 116"/>
              <a:gd name="T59" fmla="*/ 2147483647 h 92"/>
              <a:gd name="T60" fmla="*/ 2147483647 w 116"/>
              <a:gd name="T61" fmla="*/ 2147483647 h 92"/>
              <a:gd name="T62" fmla="*/ 2147483647 w 116"/>
              <a:gd name="T63" fmla="*/ 2147483647 h 92"/>
              <a:gd name="T64" fmla="*/ 2147483647 w 116"/>
              <a:gd name="T65" fmla="*/ 2147483647 h 92"/>
              <a:gd name="T66" fmla="*/ 2147483647 w 116"/>
              <a:gd name="T67" fmla="*/ 2147483647 h 92"/>
              <a:gd name="T68" fmla="*/ 2147483647 w 116"/>
              <a:gd name="T69" fmla="*/ 0 h 92"/>
              <a:gd name="T70" fmla="*/ 2147483647 w 116"/>
              <a:gd name="T71" fmla="*/ 0 h 92"/>
              <a:gd name="T72" fmla="*/ 2147483647 w 116"/>
              <a:gd name="T73" fmla="*/ 2147483647 h 92"/>
              <a:gd name="T74" fmla="*/ 2147483647 w 116"/>
              <a:gd name="T75" fmla="*/ 2147483647 h 92"/>
              <a:gd name="T76" fmla="*/ 0 w 116"/>
              <a:gd name="T77" fmla="*/ 2147483647 h 92"/>
              <a:gd name="T78" fmla="*/ 0 w 116"/>
              <a:gd name="T79" fmla="*/ 2147483647 h 92"/>
              <a:gd name="T80" fmla="*/ 0 w 116"/>
              <a:gd name="T81" fmla="*/ 2147483647 h 92"/>
              <a:gd name="T82" fmla="*/ 0 w 116"/>
              <a:gd name="T83" fmla="*/ 2147483647 h 92"/>
              <a:gd name="T84" fmla="*/ 2147483647 w 116"/>
              <a:gd name="T85" fmla="*/ 2147483647 h 92"/>
              <a:gd name="T86" fmla="*/ 2147483647 w 116"/>
              <a:gd name="T87" fmla="*/ 2147483647 h 92"/>
              <a:gd name="T88" fmla="*/ 2147483647 w 116"/>
              <a:gd name="T89" fmla="*/ 2147483647 h 92"/>
              <a:gd name="T90" fmla="*/ 2147483647 w 116"/>
              <a:gd name="T91" fmla="*/ 2147483647 h 92"/>
              <a:gd name="T92" fmla="*/ 2147483647 w 116"/>
              <a:gd name="T93" fmla="*/ 2147483647 h 92"/>
              <a:gd name="T94" fmla="*/ 2147483647 w 116"/>
              <a:gd name="T95" fmla="*/ 2147483647 h 92"/>
              <a:gd name="T96" fmla="*/ 2147483647 w 116"/>
              <a:gd name="T97" fmla="*/ 2147483647 h 92"/>
              <a:gd name="T98" fmla="*/ 2147483647 w 116"/>
              <a:gd name="T99" fmla="*/ 2147483647 h 92"/>
              <a:gd name="T100" fmla="*/ 2147483647 w 116"/>
              <a:gd name="T101" fmla="*/ 2147483647 h 92"/>
              <a:gd name="T102" fmla="*/ 2147483647 w 116"/>
              <a:gd name="T103" fmla="*/ 2147483647 h 92"/>
              <a:gd name="T104" fmla="*/ 2147483647 w 116"/>
              <a:gd name="T105" fmla="*/ 0 h 9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6" h="92">
                <a:moveTo>
                  <a:pt x="38" y="57"/>
                </a:moveTo>
                <a:cubicBezTo>
                  <a:pt x="36" y="57"/>
                  <a:pt x="35" y="57"/>
                  <a:pt x="34" y="56"/>
                </a:cubicBezTo>
                <a:cubicBezTo>
                  <a:pt x="33" y="55"/>
                  <a:pt x="32" y="53"/>
                  <a:pt x="32" y="52"/>
                </a:cubicBezTo>
                <a:cubicBezTo>
                  <a:pt x="32" y="49"/>
                  <a:pt x="35" y="46"/>
                  <a:pt x="38" y="46"/>
                </a:cubicBezTo>
                <a:cubicBezTo>
                  <a:pt x="53" y="46"/>
                  <a:pt x="53" y="46"/>
                  <a:pt x="53" y="46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28"/>
                  <a:pt x="55" y="26"/>
                  <a:pt x="58" y="26"/>
                </a:cubicBezTo>
                <a:cubicBezTo>
                  <a:pt x="62" y="26"/>
                  <a:pt x="64" y="28"/>
                  <a:pt x="64" y="31"/>
                </a:cubicBezTo>
                <a:cubicBezTo>
                  <a:pt x="64" y="46"/>
                  <a:pt x="64" y="46"/>
                  <a:pt x="64" y="46"/>
                </a:cubicBezTo>
                <a:cubicBezTo>
                  <a:pt x="79" y="46"/>
                  <a:pt x="79" y="46"/>
                  <a:pt x="79" y="46"/>
                </a:cubicBezTo>
                <a:cubicBezTo>
                  <a:pt x="79" y="46"/>
                  <a:pt x="79" y="46"/>
                  <a:pt x="79" y="46"/>
                </a:cubicBezTo>
                <a:cubicBezTo>
                  <a:pt x="82" y="46"/>
                  <a:pt x="85" y="49"/>
                  <a:pt x="85" y="52"/>
                </a:cubicBezTo>
                <a:cubicBezTo>
                  <a:pt x="85" y="55"/>
                  <a:pt x="82" y="57"/>
                  <a:pt x="79" y="57"/>
                </a:cubicBezTo>
                <a:cubicBezTo>
                  <a:pt x="64" y="57"/>
                  <a:pt x="64" y="57"/>
                  <a:pt x="64" y="57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75"/>
                  <a:pt x="62" y="77"/>
                  <a:pt x="60" y="78"/>
                </a:cubicBezTo>
                <a:cubicBezTo>
                  <a:pt x="60" y="79"/>
                  <a:pt x="60" y="79"/>
                  <a:pt x="60" y="79"/>
                </a:cubicBezTo>
                <a:cubicBezTo>
                  <a:pt x="58" y="78"/>
                  <a:pt x="58" y="78"/>
                  <a:pt x="58" y="78"/>
                </a:cubicBezTo>
                <a:cubicBezTo>
                  <a:pt x="57" y="78"/>
                  <a:pt x="55" y="77"/>
                  <a:pt x="54" y="76"/>
                </a:cubicBezTo>
                <a:cubicBezTo>
                  <a:pt x="53" y="75"/>
                  <a:pt x="53" y="74"/>
                  <a:pt x="53" y="72"/>
                </a:cubicBezTo>
                <a:cubicBezTo>
                  <a:pt x="53" y="57"/>
                  <a:pt x="53" y="57"/>
                  <a:pt x="53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moveTo>
                  <a:pt x="11" y="19"/>
                </a:moveTo>
                <a:cubicBezTo>
                  <a:pt x="10" y="19"/>
                  <a:pt x="9" y="18"/>
                  <a:pt x="9" y="17"/>
                </a:cubicBezTo>
                <a:cubicBezTo>
                  <a:pt x="9" y="14"/>
                  <a:pt x="9" y="14"/>
                  <a:pt x="9" y="14"/>
                </a:cubicBezTo>
                <a:cubicBezTo>
                  <a:pt x="13" y="9"/>
                  <a:pt x="13" y="9"/>
                  <a:pt x="13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8" y="9"/>
                  <a:pt x="48" y="10"/>
                  <a:pt x="48" y="11"/>
                </a:cubicBezTo>
                <a:cubicBezTo>
                  <a:pt x="48" y="12"/>
                  <a:pt x="48" y="12"/>
                  <a:pt x="47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8"/>
                  <a:pt x="12" y="19"/>
                  <a:pt x="11" y="19"/>
                </a:cubicBezTo>
                <a:moveTo>
                  <a:pt x="50" y="0"/>
                </a:moveTo>
                <a:cubicBezTo>
                  <a:pt x="9" y="0"/>
                  <a:pt x="9" y="0"/>
                  <a:pt x="9" y="0"/>
                </a:cubicBezTo>
                <a:cubicBezTo>
                  <a:pt x="9" y="0"/>
                  <a:pt x="8" y="0"/>
                  <a:pt x="8" y="1"/>
                </a:cubicBezTo>
                <a:cubicBezTo>
                  <a:pt x="1" y="11"/>
                  <a:pt x="1" y="11"/>
                  <a:pt x="1" y="11"/>
                </a:cubicBezTo>
                <a:cubicBezTo>
                  <a:pt x="0" y="11"/>
                  <a:pt x="0" y="12"/>
                  <a:pt x="0" y="12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89"/>
                  <a:pt x="3" y="92"/>
                  <a:pt x="7" y="92"/>
                </a:cubicBezTo>
                <a:cubicBezTo>
                  <a:pt x="108" y="92"/>
                  <a:pt x="108" y="92"/>
                  <a:pt x="108" y="92"/>
                </a:cubicBezTo>
                <a:cubicBezTo>
                  <a:pt x="112" y="92"/>
                  <a:pt x="116" y="89"/>
                  <a:pt x="116" y="85"/>
                </a:cubicBezTo>
                <a:cubicBezTo>
                  <a:pt x="116" y="28"/>
                  <a:pt x="116" y="28"/>
                  <a:pt x="116" y="28"/>
                </a:cubicBezTo>
                <a:cubicBezTo>
                  <a:pt x="116" y="28"/>
                  <a:pt x="115" y="27"/>
                  <a:pt x="115" y="27"/>
                </a:cubicBezTo>
                <a:cubicBezTo>
                  <a:pt x="94" y="11"/>
                  <a:pt x="94" y="11"/>
                  <a:pt x="94" y="11"/>
                </a:cubicBezTo>
                <a:cubicBezTo>
                  <a:pt x="94" y="10"/>
                  <a:pt x="93" y="10"/>
                  <a:pt x="93" y="10"/>
                </a:cubicBezTo>
                <a:cubicBezTo>
                  <a:pt x="89" y="10"/>
                  <a:pt x="89" y="10"/>
                  <a:pt x="89" y="10"/>
                </a:cubicBezTo>
                <a:cubicBezTo>
                  <a:pt x="61" y="10"/>
                  <a:pt x="61" y="10"/>
                  <a:pt x="61" y="10"/>
                </a:cubicBezTo>
                <a:cubicBezTo>
                  <a:pt x="52" y="1"/>
                  <a:pt x="52" y="1"/>
                  <a:pt x="52" y="1"/>
                </a:cubicBezTo>
                <a:cubicBezTo>
                  <a:pt x="51" y="0"/>
                  <a:pt x="51" y="0"/>
                  <a:pt x="50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77" name="Freeform 59"/>
          <p:cNvSpPr>
            <a:spLocks noEditPoints="1"/>
          </p:cNvSpPr>
          <p:nvPr/>
        </p:nvSpPr>
        <p:spPr bwMode="auto">
          <a:xfrm>
            <a:off x="2228850" y="6215063"/>
            <a:ext cx="446088" cy="328612"/>
          </a:xfrm>
          <a:custGeom>
            <a:avLst/>
            <a:gdLst>
              <a:gd name="T0" fmla="*/ 2147483647 w 145"/>
              <a:gd name="T1" fmla="*/ 2147483647 h 107"/>
              <a:gd name="T2" fmla="*/ 2147483647 w 145"/>
              <a:gd name="T3" fmla="*/ 2147483647 h 107"/>
              <a:gd name="T4" fmla="*/ 2147483647 w 145"/>
              <a:gd name="T5" fmla="*/ 2147483647 h 107"/>
              <a:gd name="T6" fmla="*/ 2147483647 w 145"/>
              <a:gd name="T7" fmla="*/ 2147483647 h 107"/>
              <a:gd name="T8" fmla="*/ 2147483647 w 145"/>
              <a:gd name="T9" fmla="*/ 2147483647 h 107"/>
              <a:gd name="T10" fmla="*/ 2147483647 w 145"/>
              <a:gd name="T11" fmla="*/ 2147483647 h 107"/>
              <a:gd name="T12" fmla="*/ 2147483647 w 145"/>
              <a:gd name="T13" fmla="*/ 2147483647 h 107"/>
              <a:gd name="T14" fmla="*/ 2147483647 w 145"/>
              <a:gd name="T15" fmla="*/ 2147483647 h 107"/>
              <a:gd name="T16" fmla="*/ 2147483647 w 145"/>
              <a:gd name="T17" fmla="*/ 2147483647 h 107"/>
              <a:gd name="T18" fmla="*/ 2147483647 w 145"/>
              <a:gd name="T19" fmla="*/ 2147483647 h 107"/>
              <a:gd name="T20" fmla="*/ 2147483647 w 145"/>
              <a:gd name="T21" fmla="*/ 2147483647 h 107"/>
              <a:gd name="T22" fmla="*/ 2147483647 w 145"/>
              <a:gd name="T23" fmla="*/ 2147483647 h 107"/>
              <a:gd name="T24" fmla="*/ 2147483647 w 145"/>
              <a:gd name="T25" fmla="*/ 2147483647 h 107"/>
              <a:gd name="T26" fmla="*/ 2147483647 w 145"/>
              <a:gd name="T27" fmla="*/ 2147483647 h 107"/>
              <a:gd name="T28" fmla="*/ 2147483647 w 145"/>
              <a:gd name="T29" fmla="*/ 2147483647 h 107"/>
              <a:gd name="T30" fmla="*/ 2147483647 w 145"/>
              <a:gd name="T31" fmla="*/ 2147483647 h 107"/>
              <a:gd name="T32" fmla="*/ 2147483647 w 145"/>
              <a:gd name="T33" fmla="*/ 2147483647 h 107"/>
              <a:gd name="T34" fmla="*/ 2147483647 w 145"/>
              <a:gd name="T35" fmla="*/ 2147483647 h 107"/>
              <a:gd name="T36" fmla="*/ 2147483647 w 145"/>
              <a:gd name="T37" fmla="*/ 0 h 107"/>
              <a:gd name="T38" fmla="*/ 2147483647 w 145"/>
              <a:gd name="T39" fmla="*/ 2147483647 h 107"/>
              <a:gd name="T40" fmla="*/ 2147483647 w 145"/>
              <a:gd name="T41" fmla="*/ 2147483647 h 107"/>
              <a:gd name="T42" fmla="*/ 2147483647 w 145"/>
              <a:gd name="T43" fmla="*/ 2147483647 h 107"/>
              <a:gd name="T44" fmla="*/ 2147483647 w 145"/>
              <a:gd name="T45" fmla="*/ 2147483647 h 107"/>
              <a:gd name="T46" fmla="*/ 2147483647 w 145"/>
              <a:gd name="T47" fmla="*/ 2147483647 h 107"/>
              <a:gd name="T48" fmla="*/ 2147483647 w 145"/>
              <a:gd name="T49" fmla="*/ 2147483647 h 107"/>
              <a:gd name="T50" fmla="*/ 2147483647 w 145"/>
              <a:gd name="T51" fmla="*/ 2147483647 h 107"/>
              <a:gd name="T52" fmla="*/ 2147483647 w 145"/>
              <a:gd name="T53" fmla="*/ 2147483647 h 107"/>
              <a:gd name="T54" fmla="*/ 2147483647 w 145"/>
              <a:gd name="T55" fmla="*/ 2147483647 h 107"/>
              <a:gd name="T56" fmla="*/ 2147483647 w 145"/>
              <a:gd name="T57" fmla="*/ 2147483647 h 107"/>
              <a:gd name="T58" fmla="*/ 2147483647 w 145"/>
              <a:gd name="T59" fmla="*/ 2147483647 h 107"/>
              <a:gd name="T60" fmla="*/ 2147483647 w 145"/>
              <a:gd name="T61" fmla="*/ 2147483647 h 107"/>
              <a:gd name="T62" fmla="*/ 2147483647 w 145"/>
              <a:gd name="T63" fmla="*/ 0 h 10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5" h="107">
                <a:moveTo>
                  <a:pt x="29" y="72"/>
                </a:moveTo>
                <a:cubicBezTo>
                  <a:pt x="13" y="72"/>
                  <a:pt x="13" y="72"/>
                  <a:pt x="13" y="72"/>
                </a:cubicBezTo>
                <a:cubicBezTo>
                  <a:pt x="12" y="72"/>
                  <a:pt x="11" y="73"/>
                  <a:pt x="11" y="75"/>
                </a:cubicBezTo>
                <a:cubicBezTo>
                  <a:pt x="11" y="105"/>
                  <a:pt x="11" y="105"/>
                  <a:pt x="11" y="105"/>
                </a:cubicBezTo>
                <a:cubicBezTo>
                  <a:pt x="11" y="106"/>
                  <a:pt x="12" y="107"/>
                  <a:pt x="13" y="107"/>
                </a:cubicBezTo>
                <a:cubicBezTo>
                  <a:pt x="29" y="107"/>
                  <a:pt x="29" y="107"/>
                  <a:pt x="29" y="107"/>
                </a:cubicBezTo>
                <a:cubicBezTo>
                  <a:pt x="30" y="107"/>
                  <a:pt x="31" y="106"/>
                  <a:pt x="31" y="10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3"/>
                  <a:pt x="30" y="72"/>
                  <a:pt x="29" y="72"/>
                </a:cubicBezTo>
                <a:moveTo>
                  <a:pt x="93" y="67"/>
                </a:moveTo>
                <a:cubicBezTo>
                  <a:pt x="78" y="67"/>
                  <a:pt x="78" y="67"/>
                  <a:pt x="78" y="67"/>
                </a:cubicBezTo>
                <a:cubicBezTo>
                  <a:pt x="76" y="67"/>
                  <a:pt x="75" y="68"/>
                  <a:pt x="75" y="69"/>
                </a:cubicBezTo>
                <a:cubicBezTo>
                  <a:pt x="75" y="105"/>
                  <a:pt x="75" y="105"/>
                  <a:pt x="75" y="105"/>
                </a:cubicBezTo>
                <a:cubicBezTo>
                  <a:pt x="75" y="106"/>
                  <a:pt x="76" y="107"/>
                  <a:pt x="78" y="107"/>
                </a:cubicBezTo>
                <a:cubicBezTo>
                  <a:pt x="93" y="107"/>
                  <a:pt x="93" y="107"/>
                  <a:pt x="93" y="107"/>
                </a:cubicBezTo>
                <a:cubicBezTo>
                  <a:pt x="94" y="107"/>
                  <a:pt x="96" y="106"/>
                  <a:pt x="96" y="105"/>
                </a:cubicBezTo>
                <a:cubicBezTo>
                  <a:pt x="96" y="69"/>
                  <a:pt x="96" y="69"/>
                  <a:pt x="96" y="69"/>
                </a:cubicBezTo>
                <a:cubicBezTo>
                  <a:pt x="96" y="68"/>
                  <a:pt x="94" y="67"/>
                  <a:pt x="93" y="67"/>
                </a:cubicBezTo>
                <a:moveTo>
                  <a:pt x="125" y="56"/>
                </a:moveTo>
                <a:cubicBezTo>
                  <a:pt x="110" y="56"/>
                  <a:pt x="110" y="56"/>
                  <a:pt x="110" y="56"/>
                </a:cubicBezTo>
                <a:cubicBezTo>
                  <a:pt x="108" y="56"/>
                  <a:pt x="107" y="57"/>
                  <a:pt x="107" y="59"/>
                </a:cubicBezTo>
                <a:cubicBezTo>
                  <a:pt x="107" y="105"/>
                  <a:pt x="107" y="105"/>
                  <a:pt x="107" y="105"/>
                </a:cubicBezTo>
                <a:cubicBezTo>
                  <a:pt x="107" y="106"/>
                  <a:pt x="108" y="107"/>
                  <a:pt x="110" y="107"/>
                </a:cubicBezTo>
                <a:cubicBezTo>
                  <a:pt x="125" y="107"/>
                  <a:pt x="125" y="107"/>
                  <a:pt x="125" y="107"/>
                </a:cubicBezTo>
                <a:cubicBezTo>
                  <a:pt x="127" y="107"/>
                  <a:pt x="128" y="106"/>
                  <a:pt x="128" y="105"/>
                </a:cubicBezTo>
                <a:cubicBezTo>
                  <a:pt x="128" y="59"/>
                  <a:pt x="128" y="59"/>
                  <a:pt x="128" y="59"/>
                </a:cubicBezTo>
                <a:cubicBezTo>
                  <a:pt x="128" y="57"/>
                  <a:pt x="127" y="56"/>
                  <a:pt x="125" y="56"/>
                </a:cubicBezTo>
                <a:moveTo>
                  <a:pt x="61" y="53"/>
                </a:moveTo>
                <a:cubicBezTo>
                  <a:pt x="46" y="53"/>
                  <a:pt x="46" y="53"/>
                  <a:pt x="46" y="53"/>
                </a:cubicBezTo>
                <a:cubicBezTo>
                  <a:pt x="44" y="53"/>
                  <a:pt x="43" y="54"/>
                  <a:pt x="43" y="55"/>
                </a:cubicBezTo>
                <a:cubicBezTo>
                  <a:pt x="43" y="105"/>
                  <a:pt x="43" y="105"/>
                  <a:pt x="43" y="105"/>
                </a:cubicBezTo>
                <a:cubicBezTo>
                  <a:pt x="43" y="106"/>
                  <a:pt x="44" y="107"/>
                  <a:pt x="46" y="107"/>
                </a:cubicBezTo>
                <a:cubicBezTo>
                  <a:pt x="61" y="107"/>
                  <a:pt x="61" y="107"/>
                  <a:pt x="61" y="107"/>
                </a:cubicBezTo>
                <a:cubicBezTo>
                  <a:pt x="62" y="107"/>
                  <a:pt x="63" y="106"/>
                  <a:pt x="63" y="105"/>
                </a:cubicBezTo>
                <a:cubicBezTo>
                  <a:pt x="63" y="55"/>
                  <a:pt x="63" y="55"/>
                  <a:pt x="63" y="55"/>
                </a:cubicBezTo>
                <a:cubicBezTo>
                  <a:pt x="63" y="54"/>
                  <a:pt x="62" y="53"/>
                  <a:pt x="61" y="53"/>
                </a:cubicBezTo>
                <a:moveTo>
                  <a:pt x="143" y="0"/>
                </a:moveTo>
                <a:cubicBezTo>
                  <a:pt x="143" y="0"/>
                  <a:pt x="142" y="0"/>
                  <a:pt x="142" y="0"/>
                </a:cubicBezTo>
                <a:cubicBezTo>
                  <a:pt x="118" y="5"/>
                  <a:pt x="118" y="5"/>
                  <a:pt x="118" y="5"/>
                </a:cubicBezTo>
                <a:cubicBezTo>
                  <a:pt x="117" y="5"/>
                  <a:pt x="117" y="5"/>
                  <a:pt x="116" y="6"/>
                </a:cubicBezTo>
                <a:cubicBezTo>
                  <a:pt x="116" y="6"/>
                  <a:pt x="115" y="7"/>
                  <a:pt x="115" y="7"/>
                </a:cubicBezTo>
                <a:cubicBezTo>
                  <a:pt x="115" y="8"/>
                  <a:pt x="115" y="9"/>
                  <a:pt x="115" y="10"/>
                </a:cubicBezTo>
                <a:cubicBezTo>
                  <a:pt x="121" y="15"/>
                  <a:pt x="121" y="15"/>
                  <a:pt x="121" y="15"/>
                </a:cubicBezTo>
                <a:cubicBezTo>
                  <a:pt x="90" y="44"/>
                  <a:pt x="90" y="44"/>
                  <a:pt x="90" y="44"/>
                </a:cubicBezTo>
                <a:cubicBezTo>
                  <a:pt x="59" y="15"/>
                  <a:pt x="59" y="15"/>
                  <a:pt x="59" y="15"/>
                </a:cubicBezTo>
                <a:cubicBezTo>
                  <a:pt x="58" y="15"/>
                  <a:pt x="57" y="14"/>
                  <a:pt x="55" y="14"/>
                </a:cubicBezTo>
                <a:cubicBezTo>
                  <a:pt x="54" y="14"/>
                  <a:pt x="53" y="14"/>
                  <a:pt x="52" y="15"/>
                </a:cubicBezTo>
                <a:cubicBezTo>
                  <a:pt x="3" y="60"/>
                  <a:pt x="3" y="60"/>
                  <a:pt x="3" y="60"/>
                </a:cubicBezTo>
                <a:cubicBezTo>
                  <a:pt x="1" y="62"/>
                  <a:pt x="0" y="65"/>
                  <a:pt x="2" y="67"/>
                </a:cubicBezTo>
                <a:cubicBezTo>
                  <a:pt x="3" y="68"/>
                  <a:pt x="5" y="68"/>
                  <a:pt x="6" y="68"/>
                </a:cubicBezTo>
                <a:cubicBezTo>
                  <a:pt x="7" y="68"/>
                  <a:pt x="8" y="68"/>
                  <a:pt x="9" y="67"/>
                </a:cubicBezTo>
                <a:cubicBezTo>
                  <a:pt x="55" y="26"/>
                  <a:pt x="55" y="26"/>
                  <a:pt x="55" y="26"/>
                </a:cubicBezTo>
                <a:cubicBezTo>
                  <a:pt x="87" y="54"/>
                  <a:pt x="87" y="54"/>
                  <a:pt x="87" y="54"/>
                </a:cubicBezTo>
                <a:cubicBezTo>
                  <a:pt x="88" y="55"/>
                  <a:pt x="89" y="56"/>
                  <a:pt x="90" y="56"/>
                </a:cubicBezTo>
                <a:cubicBezTo>
                  <a:pt x="91" y="56"/>
                  <a:pt x="93" y="55"/>
                  <a:pt x="94" y="54"/>
                </a:cubicBezTo>
                <a:cubicBezTo>
                  <a:pt x="127" y="22"/>
                  <a:pt x="127" y="22"/>
                  <a:pt x="127" y="22"/>
                </a:cubicBezTo>
                <a:cubicBezTo>
                  <a:pt x="134" y="29"/>
                  <a:pt x="134" y="29"/>
                  <a:pt x="134" y="29"/>
                </a:cubicBezTo>
                <a:cubicBezTo>
                  <a:pt x="134" y="30"/>
                  <a:pt x="135" y="30"/>
                  <a:pt x="136" y="30"/>
                </a:cubicBezTo>
                <a:cubicBezTo>
                  <a:pt x="136" y="30"/>
                  <a:pt x="136" y="30"/>
                  <a:pt x="137" y="30"/>
                </a:cubicBezTo>
                <a:cubicBezTo>
                  <a:pt x="137" y="29"/>
                  <a:pt x="138" y="29"/>
                  <a:pt x="138" y="29"/>
                </a:cubicBezTo>
                <a:cubicBezTo>
                  <a:pt x="139" y="28"/>
                  <a:pt x="139" y="28"/>
                  <a:pt x="139" y="27"/>
                </a:cubicBezTo>
                <a:cubicBezTo>
                  <a:pt x="145" y="3"/>
                  <a:pt x="145" y="3"/>
                  <a:pt x="145" y="3"/>
                </a:cubicBezTo>
                <a:cubicBezTo>
                  <a:pt x="145" y="2"/>
                  <a:pt x="145" y="1"/>
                  <a:pt x="145" y="0"/>
                </a:cubicBezTo>
                <a:cubicBezTo>
                  <a:pt x="144" y="0"/>
                  <a:pt x="144" y="0"/>
                  <a:pt x="143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78" name="Freeform 71"/>
          <p:cNvSpPr>
            <a:spLocks/>
          </p:cNvSpPr>
          <p:nvPr/>
        </p:nvSpPr>
        <p:spPr bwMode="auto">
          <a:xfrm>
            <a:off x="7531100" y="6283325"/>
            <a:ext cx="261938" cy="193675"/>
          </a:xfrm>
          <a:custGeom>
            <a:avLst/>
            <a:gdLst>
              <a:gd name="T0" fmla="*/ 2147483647 w 85"/>
              <a:gd name="T1" fmla="*/ 0 h 63"/>
              <a:gd name="T2" fmla="*/ 2147483647 w 85"/>
              <a:gd name="T3" fmla="*/ 2147483647 h 63"/>
              <a:gd name="T4" fmla="*/ 2147483647 w 85"/>
              <a:gd name="T5" fmla="*/ 2147483647 h 63"/>
              <a:gd name="T6" fmla="*/ 2147483647 w 85"/>
              <a:gd name="T7" fmla="*/ 2147483647 h 63"/>
              <a:gd name="T8" fmla="*/ 2147483647 w 85"/>
              <a:gd name="T9" fmla="*/ 2147483647 h 63"/>
              <a:gd name="T10" fmla="*/ 0 w 85"/>
              <a:gd name="T11" fmla="*/ 2147483647 h 63"/>
              <a:gd name="T12" fmla="*/ 2147483647 w 85"/>
              <a:gd name="T13" fmla="*/ 2147483647 h 63"/>
              <a:gd name="T14" fmla="*/ 2147483647 w 85"/>
              <a:gd name="T15" fmla="*/ 2147483647 h 63"/>
              <a:gd name="T16" fmla="*/ 2147483647 w 85"/>
              <a:gd name="T17" fmla="*/ 2147483647 h 63"/>
              <a:gd name="T18" fmla="*/ 2147483647 w 85"/>
              <a:gd name="T19" fmla="*/ 2147483647 h 63"/>
              <a:gd name="T20" fmla="*/ 2147483647 w 85"/>
              <a:gd name="T21" fmla="*/ 2147483647 h 63"/>
              <a:gd name="T22" fmla="*/ 2147483647 w 85"/>
              <a:gd name="T23" fmla="*/ 2147483647 h 63"/>
              <a:gd name="T24" fmla="*/ 2147483647 w 85"/>
              <a:gd name="T25" fmla="*/ 2147483647 h 63"/>
              <a:gd name="T26" fmla="*/ 2147483647 w 85"/>
              <a:gd name="T27" fmla="*/ 2147483647 h 63"/>
              <a:gd name="T28" fmla="*/ 2147483647 w 85"/>
              <a:gd name="T29" fmla="*/ 2147483647 h 63"/>
              <a:gd name="T30" fmla="*/ 2147483647 w 85"/>
              <a:gd name="T31" fmla="*/ 2147483647 h 63"/>
              <a:gd name="T32" fmla="*/ 2147483647 w 85"/>
              <a:gd name="T33" fmla="*/ 2147483647 h 63"/>
              <a:gd name="T34" fmla="*/ 2147483647 w 85"/>
              <a:gd name="T35" fmla="*/ 2147483647 h 63"/>
              <a:gd name="T36" fmla="*/ 2147483647 w 85"/>
              <a:gd name="T37" fmla="*/ 2147483647 h 63"/>
              <a:gd name="T38" fmla="*/ 2147483647 w 85"/>
              <a:gd name="T39" fmla="*/ 2147483647 h 63"/>
              <a:gd name="T40" fmla="*/ 2147483647 w 85"/>
              <a:gd name="T41" fmla="*/ 0 h 6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5" h="63">
                <a:moveTo>
                  <a:pt x="29" y="0"/>
                </a:moveTo>
                <a:cubicBezTo>
                  <a:pt x="27" y="0"/>
                  <a:pt x="26" y="1"/>
                  <a:pt x="24" y="2"/>
                </a:cubicBezTo>
                <a:cubicBezTo>
                  <a:pt x="4" y="25"/>
                  <a:pt x="4" y="25"/>
                  <a:pt x="4" y="25"/>
                </a:cubicBezTo>
                <a:cubicBezTo>
                  <a:pt x="3" y="25"/>
                  <a:pt x="3" y="26"/>
                  <a:pt x="2" y="27"/>
                </a:cubicBezTo>
                <a:cubicBezTo>
                  <a:pt x="2" y="27"/>
                  <a:pt x="1" y="28"/>
                  <a:pt x="1" y="29"/>
                </a:cubicBezTo>
                <a:cubicBezTo>
                  <a:pt x="0" y="29"/>
                  <a:pt x="0" y="31"/>
                  <a:pt x="0" y="32"/>
                </a:cubicBezTo>
                <a:cubicBezTo>
                  <a:pt x="0" y="33"/>
                  <a:pt x="0" y="34"/>
                  <a:pt x="1" y="35"/>
                </a:cubicBezTo>
                <a:cubicBezTo>
                  <a:pt x="1" y="36"/>
                  <a:pt x="2" y="37"/>
                  <a:pt x="2" y="37"/>
                </a:cubicBezTo>
                <a:cubicBezTo>
                  <a:pt x="3" y="38"/>
                  <a:pt x="3" y="38"/>
                  <a:pt x="4" y="39"/>
                </a:cubicBezTo>
                <a:cubicBezTo>
                  <a:pt x="24" y="61"/>
                  <a:pt x="24" y="61"/>
                  <a:pt x="24" y="61"/>
                </a:cubicBezTo>
                <a:cubicBezTo>
                  <a:pt x="26" y="62"/>
                  <a:pt x="27" y="63"/>
                  <a:pt x="29" y="63"/>
                </a:cubicBezTo>
                <a:cubicBezTo>
                  <a:pt x="31" y="63"/>
                  <a:pt x="33" y="63"/>
                  <a:pt x="34" y="61"/>
                </a:cubicBezTo>
                <a:cubicBezTo>
                  <a:pt x="37" y="59"/>
                  <a:pt x="37" y="54"/>
                  <a:pt x="34" y="51"/>
                </a:cubicBezTo>
                <a:cubicBezTo>
                  <a:pt x="24" y="40"/>
                  <a:pt x="24" y="40"/>
                  <a:pt x="24" y="40"/>
                </a:cubicBezTo>
                <a:cubicBezTo>
                  <a:pt x="76" y="40"/>
                  <a:pt x="76" y="40"/>
                  <a:pt x="76" y="40"/>
                </a:cubicBezTo>
                <a:cubicBezTo>
                  <a:pt x="81" y="40"/>
                  <a:pt x="85" y="36"/>
                  <a:pt x="85" y="32"/>
                </a:cubicBezTo>
                <a:cubicBezTo>
                  <a:pt x="85" y="27"/>
                  <a:pt x="81" y="23"/>
                  <a:pt x="76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34" y="12"/>
                  <a:pt x="34" y="12"/>
                  <a:pt x="34" y="12"/>
                </a:cubicBezTo>
                <a:cubicBezTo>
                  <a:pt x="37" y="9"/>
                  <a:pt x="37" y="5"/>
                  <a:pt x="34" y="2"/>
                </a:cubicBezTo>
                <a:cubicBezTo>
                  <a:pt x="33" y="1"/>
                  <a:pt x="31" y="0"/>
                  <a:pt x="29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79" name="Freeform 76"/>
          <p:cNvSpPr>
            <a:spLocks noEditPoints="1"/>
          </p:cNvSpPr>
          <p:nvPr/>
        </p:nvSpPr>
        <p:spPr bwMode="auto">
          <a:xfrm>
            <a:off x="9717088" y="6238875"/>
            <a:ext cx="360362" cy="282575"/>
          </a:xfrm>
          <a:custGeom>
            <a:avLst/>
            <a:gdLst>
              <a:gd name="T0" fmla="*/ 2147483647 w 117"/>
              <a:gd name="T1" fmla="*/ 2147483647 h 92"/>
              <a:gd name="T2" fmla="*/ 2147483647 w 117"/>
              <a:gd name="T3" fmla="*/ 2147483647 h 92"/>
              <a:gd name="T4" fmla="*/ 2147483647 w 117"/>
              <a:gd name="T5" fmla="*/ 2147483647 h 92"/>
              <a:gd name="T6" fmla="*/ 2147483647 w 117"/>
              <a:gd name="T7" fmla="*/ 2147483647 h 92"/>
              <a:gd name="T8" fmla="*/ 2147483647 w 117"/>
              <a:gd name="T9" fmla="*/ 2147483647 h 92"/>
              <a:gd name="T10" fmla="*/ 2147483647 w 117"/>
              <a:gd name="T11" fmla="*/ 2147483647 h 92"/>
              <a:gd name="T12" fmla="*/ 2147483647 w 117"/>
              <a:gd name="T13" fmla="*/ 2147483647 h 92"/>
              <a:gd name="T14" fmla="*/ 2147483647 w 117"/>
              <a:gd name="T15" fmla="*/ 2147483647 h 92"/>
              <a:gd name="T16" fmla="*/ 2147483647 w 117"/>
              <a:gd name="T17" fmla="*/ 2147483647 h 92"/>
              <a:gd name="T18" fmla="*/ 2147483647 w 117"/>
              <a:gd name="T19" fmla="*/ 2147483647 h 92"/>
              <a:gd name="T20" fmla="*/ 2147483647 w 117"/>
              <a:gd name="T21" fmla="*/ 2147483647 h 92"/>
              <a:gd name="T22" fmla="*/ 2147483647 w 117"/>
              <a:gd name="T23" fmla="*/ 2147483647 h 92"/>
              <a:gd name="T24" fmla="*/ 2147483647 w 117"/>
              <a:gd name="T25" fmla="*/ 2147483647 h 92"/>
              <a:gd name="T26" fmla="*/ 2147483647 w 117"/>
              <a:gd name="T27" fmla="*/ 2147483647 h 92"/>
              <a:gd name="T28" fmla="*/ 2147483647 w 117"/>
              <a:gd name="T29" fmla="*/ 2147483647 h 92"/>
              <a:gd name="T30" fmla="*/ 2147483647 w 117"/>
              <a:gd name="T31" fmla="*/ 2147483647 h 92"/>
              <a:gd name="T32" fmla="*/ 2147483647 w 117"/>
              <a:gd name="T33" fmla="*/ 2147483647 h 92"/>
              <a:gd name="T34" fmla="*/ 2147483647 w 117"/>
              <a:gd name="T35" fmla="*/ 2147483647 h 92"/>
              <a:gd name="T36" fmla="*/ 2147483647 w 117"/>
              <a:gd name="T37" fmla="*/ 2147483647 h 92"/>
              <a:gd name="T38" fmla="*/ 2147483647 w 117"/>
              <a:gd name="T39" fmla="*/ 2147483647 h 92"/>
              <a:gd name="T40" fmla="*/ 2147483647 w 117"/>
              <a:gd name="T41" fmla="*/ 2147483647 h 92"/>
              <a:gd name="T42" fmla="*/ 2147483647 w 117"/>
              <a:gd name="T43" fmla="*/ 2147483647 h 92"/>
              <a:gd name="T44" fmla="*/ 2147483647 w 117"/>
              <a:gd name="T45" fmla="*/ 2147483647 h 92"/>
              <a:gd name="T46" fmla="*/ 2147483647 w 117"/>
              <a:gd name="T47" fmla="*/ 2147483647 h 92"/>
              <a:gd name="T48" fmla="*/ 2147483647 w 117"/>
              <a:gd name="T49" fmla="*/ 2147483647 h 92"/>
              <a:gd name="T50" fmla="*/ 2147483647 w 117"/>
              <a:gd name="T51" fmla="*/ 2147483647 h 92"/>
              <a:gd name="T52" fmla="*/ 2147483647 w 117"/>
              <a:gd name="T53" fmla="*/ 2147483647 h 92"/>
              <a:gd name="T54" fmla="*/ 2147483647 w 117"/>
              <a:gd name="T55" fmla="*/ 2147483647 h 92"/>
              <a:gd name="T56" fmla="*/ 2147483647 w 117"/>
              <a:gd name="T57" fmla="*/ 2147483647 h 92"/>
              <a:gd name="T58" fmla="*/ 2147483647 w 117"/>
              <a:gd name="T59" fmla="*/ 2147483647 h 92"/>
              <a:gd name="T60" fmla="*/ 2147483647 w 117"/>
              <a:gd name="T61" fmla="*/ 2147483647 h 92"/>
              <a:gd name="T62" fmla="*/ 2147483647 w 117"/>
              <a:gd name="T63" fmla="*/ 2147483647 h 92"/>
              <a:gd name="T64" fmla="*/ 2147483647 w 117"/>
              <a:gd name="T65" fmla="*/ 2147483647 h 92"/>
              <a:gd name="T66" fmla="*/ 2147483647 w 117"/>
              <a:gd name="T67" fmla="*/ 2147483647 h 92"/>
              <a:gd name="T68" fmla="*/ 2147483647 w 117"/>
              <a:gd name="T69" fmla="*/ 2147483647 h 92"/>
              <a:gd name="T70" fmla="*/ 2147483647 w 117"/>
              <a:gd name="T71" fmla="*/ 2147483647 h 92"/>
              <a:gd name="T72" fmla="*/ 2147483647 w 117"/>
              <a:gd name="T73" fmla="*/ 0 h 92"/>
              <a:gd name="T74" fmla="*/ 2147483647 w 117"/>
              <a:gd name="T75" fmla="*/ 2147483647 h 92"/>
              <a:gd name="T76" fmla="*/ 0 w 117"/>
              <a:gd name="T77" fmla="*/ 2147483647 h 92"/>
              <a:gd name="T78" fmla="*/ 2147483647 w 117"/>
              <a:gd name="T79" fmla="*/ 2147483647 h 92"/>
              <a:gd name="T80" fmla="*/ 2147483647 w 117"/>
              <a:gd name="T81" fmla="*/ 2147483647 h 92"/>
              <a:gd name="T82" fmla="*/ 2147483647 w 117"/>
              <a:gd name="T83" fmla="*/ 2147483647 h 92"/>
              <a:gd name="T84" fmla="*/ 2147483647 w 117"/>
              <a:gd name="T85" fmla="*/ 2147483647 h 92"/>
              <a:gd name="T86" fmla="*/ 2147483647 w 117"/>
              <a:gd name="T87" fmla="*/ 2147483647 h 92"/>
              <a:gd name="T88" fmla="*/ 2147483647 w 117"/>
              <a:gd name="T89" fmla="*/ 2147483647 h 92"/>
              <a:gd name="T90" fmla="*/ 2147483647 w 117"/>
              <a:gd name="T91" fmla="*/ 2147483647 h 92"/>
              <a:gd name="T92" fmla="*/ 2147483647 w 117"/>
              <a:gd name="T93" fmla="*/ 2147483647 h 92"/>
              <a:gd name="T94" fmla="*/ 2147483647 w 117"/>
              <a:gd name="T95" fmla="*/ 2147483647 h 92"/>
              <a:gd name="T96" fmla="*/ 2147483647 w 117"/>
              <a:gd name="T97" fmla="*/ 0 h 9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7" h="92">
                <a:moveTo>
                  <a:pt x="80" y="48"/>
                </a:moveTo>
                <a:cubicBezTo>
                  <a:pt x="29" y="48"/>
                  <a:pt x="29" y="48"/>
                  <a:pt x="29" y="48"/>
                </a:cubicBezTo>
                <a:cubicBezTo>
                  <a:pt x="27" y="48"/>
                  <a:pt x="26" y="49"/>
                  <a:pt x="26" y="51"/>
                </a:cubicBezTo>
                <a:cubicBezTo>
                  <a:pt x="26" y="52"/>
                  <a:pt x="27" y="53"/>
                  <a:pt x="29" y="53"/>
                </a:cubicBezTo>
                <a:cubicBezTo>
                  <a:pt x="80" y="53"/>
                  <a:pt x="80" y="53"/>
                  <a:pt x="80" y="53"/>
                </a:cubicBezTo>
                <a:cubicBezTo>
                  <a:pt x="81" y="53"/>
                  <a:pt x="82" y="52"/>
                  <a:pt x="82" y="51"/>
                </a:cubicBezTo>
                <a:cubicBezTo>
                  <a:pt x="82" y="49"/>
                  <a:pt x="81" y="48"/>
                  <a:pt x="80" y="48"/>
                </a:cubicBezTo>
                <a:moveTo>
                  <a:pt x="90" y="36"/>
                </a:moveTo>
                <a:cubicBezTo>
                  <a:pt x="29" y="36"/>
                  <a:pt x="29" y="36"/>
                  <a:pt x="29" y="36"/>
                </a:cubicBezTo>
                <a:cubicBezTo>
                  <a:pt x="27" y="36"/>
                  <a:pt x="26" y="37"/>
                  <a:pt x="26" y="38"/>
                </a:cubicBezTo>
                <a:cubicBezTo>
                  <a:pt x="26" y="40"/>
                  <a:pt x="27" y="41"/>
                  <a:pt x="29" y="41"/>
                </a:cubicBezTo>
                <a:cubicBezTo>
                  <a:pt x="90" y="41"/>
                  <a:pt x="90" y="41"/>
                  <a:pt x="90" y="41"/>
                </a:cubicBezTo>
                <a:cubicBezTo>
                  <a:pt x="91" y="41"/>
                  <a:pt x="92" y="40"/>
                  <a:pt x="92" y="38"/>
                </a:cubicBezTo>
                <a:cubicBezTo>
                  <a:pt x="92" y="37"/>
                  <a:pt x="91" y="36"/>
                  <a:pt x="90" y="36"/>
                </a:cubicBezTo>
                <a:moveTo>
                  <a:pt x="91" y="23"/>
                </a:moveTo>
                <a:cubicBezTo>
                  <a:pt x="29" y="23"/>
                  <a:pt x="29" y="23"/>
                  <a:pt x="29" y="23"/>
                </a:cubicBezTo>
                <a:cubicBezTo>
                  <a:pt x="27" y="23"/>
                  <a:pt x="26" y="24"/>
                  <a:pt x="26" y="26"/>
                </a:cubicBezTo>
                <a:cubicBezTo>
                  <a:pt x="26" y="27"/>
                  <a:pt x="27" y="28"/>
                  <a:pt x="29" y="28"/>
                </a:cubicBezTo>
                <a:cubicBezTo>
                  <a:pt x="91" y="28"/>
                  <a:pt x="91" y="28"/>
                  <a:pt x="91" y="28"/>
                </a:cubicBezTo>
                <a:cubicBezTo>
                  <a:pt x="92" y="28"/>
                  <a:pt x="93" y="27"/>
                  <a:pt x="93" y="26"/>
                </a:cubicBezTo>
                <a:cubicBezTo>
                  <a:pt x="93" y="24"/>
                  <a:pt x="92" y="23"/>
                  <a:pt x="91" y="23"/>
                </a:cubicBezTo>
                <a:moveTo>
                  <a:pt x="27" y="79"/>
                </a:moveTo>
                <a:cubicBezTo>
                  <a:pt x="33" y="65"/>
                  <a:pt x="33" y="65"/>
                  <a:pt x="33" y="65"/>
                </a:cubicBezTo>
                <a:cubicBezTo>
                  <a:pt x="34" y="63"/>
                  <a:pt x="32" y="60"/>
                  <a:pt x="30" y="59"/>
                </a:cubicBezTo>
                <a:cubicBezTo>
                  <a:pt x="17" y="54"/>
                  <a:pt x="9" y="45"/>
                  <a:pt x="9" y="37"/>
                </a:cubicBezTo>
                <a:cubicBezTo>
                  <a:pt x="9" y="30"/>
                  <a:pt x="14" y="23"/>
                  <a:pt x="23" y="18"/>
                </a:cubicBezTo>
                <a:cubicBezTo>
                  <a:pt x="32" y="12"/>
                  <a:pt x="44" y="9"/>
                  <a:pt x="58" y="9"/>
                </a:cubicBezTo>
                <a:cubicBezTo>
                  <a:pt x="58" y="9"/>
                  <a:pt x="58" y="9"/>
                  <a:pt x="58" y="9"/>
                </a:cubicBezTo>
                <a:cubicBezTo>
                  <a:pt x="59" y="9"/>
                  <a:pt x="59" y="9"/>
                  <a:pt x="59" y="9"/>
                </a:cubicBezTo>
                <a:cubicBezTo>
                  <a:pt x="73" y="9"/>
                  <a:pt x="85" y="12"/>
                  <a:pt x="94" y="18"/>
                </a:cubicBezTo>
                <a:cubicBezTo>
                  <a:pt x="103" y="23"/>
                  <a:pt x="108" y="30"/>
                  <a:pt x="108" y="37"/>
                </a:cubicBezTo>
                <a:cubicBezTo>
                  <a:pt x="108" y="43"/>
                  <a:pt x="103" y="50"/>
                  <a:pt x="94" y="56"/>
                </a:cubicBezTo>
                <a:cubicBezTo>
                  <a:pt x="85" y="61"/>
                  <a:pt x="73" y="64"/>
                  <a:pt x="59" y="64"/>
                </a:cubicBezTo>
                <a:cubicBezTo>
                  <a:pt x="59" y="64"/>
                  <a:pt x="59" y="64"/>
                  <a:pt x="58" y="64"/>
                </a:cubicBezTo>
                <a:cubicBezTo>
                  <a:pt x="58" y="64"/>
                  <a:pt x="57" y="65"/>
                  <a:pt x="57" y="65"/>
                </a:cubicBezTo>
                <a:cubicBezTo>
                  <a:pt x="27" y="79"/>
                  <a:pt x="27" y="79"/>
                  <a:pt x="27" y="79"/>
                </a:cubicBezTo>
                <a:moveTo>
                  <a:pt x="58" y="0"/>
                </a:moveTo>
                <a:cubicBezTo>
                  <a:pt x="43" y="0"/>
                  <a:pt x="29" y="3"/>
                  <a:pt x="18" y="10"/>
                </a:cubicBezTo>
                <a:cubicBezTo>
                  <a:pt x="8" y="16"/>
                  <a:pt x="0" y="25"/>
                  <a:pt x="0" y="37"/>
                </a:cubicBezTo>
                <a:cubicBezTo>
                  <a:pt x="0" y="49"/>
                  <a:pt x="10" y="59"/>
                  <a:pt x="23" y="66"/>
                </a:cubicBezTo>
                <a:cubicBezTo>
                  <a:pt x="15" y="86"/>
                  <a:pt x="15" y="86"/>
                  <a:pt x="15" y="86"/>
                </a:cubicBezTo>
                <a:cubicBezTo>
                  <a:pt x="14" y="88"/>
                  <a:pt x="15" y="90"/>
                  <a:pt x="16" y="91"/>
                </a:cubicBezTo>
                <a:cubicBezTo>
                  <a:pt x="17" y="92"/>
                  <a:pt x="18" y="92"/>
                  <a:pt x="19" y="92"/>
                </a:cubicBezTo>
                <a:cubicBezTo>
                  <a:pt x="20" y="92"/>
                  <a:pt x="20" y="92"/>
                  <a:pt x="21" y="92"/>
                </a:cubicBezTo>
                <a:cubicBezTo>
                  <a:pt x="59" y="73"/>
                  <a:pt x="59" y="73"/>
                  <a:pt x="59" y="73"/>
                </a:cubicBezTo>
                <a:cubicBezTo>
                  <a:pt x="75" y="73"/>
                  <a:pt x="88" y="69"/>
                  <a:pt x="99" y="63"/>
                </a:cubicBezTo>
                <a:cubicBezTo>
                  <a:pt x="109" y="57"/>
                  <a:pt x="117" y="48"/>
                  <a:pt x="117" y="37"/>
                </a:cubicBezTo>
                <a:cubicBezTo>
                  <a:pt x="117" y="25"/>
                  <a:pt x="109" y="16"/>
                  <a:pt x="99" y="10"/>
                </a:cubicBezTo>
                <a:cubicBezTo>
                  <a:pt x="88" y="3"/>
                  <a:pt x="74" y="0"/>
                  <a:pt x="58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80" name="Freeform 79"/>
          <p:cNvSpPr>
            <a:spLocks noEditPoints="1"/>
          </p:cNvSpPr>
          <p:nvPr/>
        </p:nvSpPr>
        <p:spPr bwMode="auto">
          <a:xfrm>
            <a:off x="8907463" y="6202363"/>
            <a:ext cx="428625" cy="354012"/>
          </a:xfrm>
          <a:custGeom>
            <a:avLst/>
            <a:gdLst>
              <a:gd name="T0" fmla="*/ 2147483647 w 139"/>
              <a:gd name="T1" fmla="*/ 2147483647 h 115"/>
              <a:gd name="T2" fmla="*/ 2147483647 w 139"/>
              <a:gd name="T3" fmla="*/ 2147483647 h 115"/>
              <a:gd name="T4" fmla="*/ 2147483647 w 139"/>
              <a:gd name="T5" fmla="*/ 2147483647 h 115"/>
              <a:gd name="T6" fmla="*/ 2147483647 w 139"/>
              <a:gd name="T7" fmla="*/ 2147483647 h 115"/>
              <a:gd name="T8" fmla="*/ 2147483647 w 139"/>
              <a:gd name="T9" fmla="*/ 2147483647 h 115"/>
              <a:gd name="T10" fmla="*/ 2147483647 w 139"/>
              <a:gd name="T11" fmla="*/ 2147483647 h 115"/>
              <a:gd name="T12" fmla="*/ 2147483647 w 139"/>
              <a:gd name="T13" fmla="*/ 2147483647 h 115"/>
              <a:gd name="T14" fmla="*/ 2147483647 w 139"/>
              <a:gd name="T15" fmla="*/ 2147483647 h 115"/>
              <a:gd name="T16" fmla="*/ 2147483647 w 139"/>
              <a:gd name="T17" fmla="*/ 2147483647 h 115"/>
              <a:gd name="T18" fmla="*/ 2147483647 w 139"/>
              <a:gd name="T19" fmla="*/ 2147483647 h 115"/>
              <a:gd name="T20" fmla="*/ 2147483647 w 139"/>
              <a:gd name="T21" fmla="*/ 2147483647 h 115"/>
              <a:gd name="T22" fmla="*/ 2147483647 w 139"/>
              <a:gd name="T23" fmla="*/ 2147483647 h 115"/>
              <a:gd name="T24" fmla="*/ 2147483647 w 139"/>
              <a:gd name="T25" fmla="*/ 2147483647 h 115"/>
              <a:gd name="T26" fmla="*/ 2147483647 w 139"/>
              <a:gd name="T27" fmla="*/ 2147483647 h 115"/>
              <a:gd name="T28" fmla="*/ 2147483647 w 139"/>
              <a:gd name="T29" fmla="*/ 2147483647 h 115"/>
              <a:gd name="T30" fmla="*/ 2147483647 w 139"/>
              <a:gd name="T31" fmla="*/ 2147483647 h 115"/>
              <a:gd name="T32" fmla="*/ 2147483647 w 139"/>
              <a:gd name="T33" fmla="*/ 2147483647 h 115"/>
              <a:gd name="T34" fmla="*/ 2147483647 w 139"/>
              <a:gd name="T35" fmla="*/ 2147483647 h 115"/>
              <a:gd name="T36" fmla="*/ 2147483647 w 139"/>
              <a:gd name="T37" fmla="*/ 2147483647 h 115"/>
              <a:gd name="T38" fmla="*/ 2147483647 w 139"/>
              <a:gd name="T39" fmla="*/ 2147483647 h 115"/>
              <a:gd name="T40" fmla="*/ 2147483647 w 139"/>
              <a:gd name="T41" fmla="*/ 2147483647 h 115"/>
              <a:gd name="T42" fmla="*/ 2147483647 w 139"/>
              <a:gd name="T43" fmla="*/ 2147483647 h 115"/>
              <a:gd name="T44" fmla="*/ 2147483647 w 139"/>
              <a:gd name="T45" fmla="*/ 2147483647 h 115"/>
              <a:gd name="T46" fmla="*/ 2147483647 w 139"/>
              <a:gd name="T47" fmla="*/ 2147483647 h 115"/>
              <a:gd name="T48" fmla="*/ 2147483647 w 139"/>
              <a:gd name="T49" fmla="*/ 2147483647 h 115"/>
              <a:gd name="T50" fmla="*/ 2147483647 w 139"/>
              <a:gd name="T51" fmla="*/ 2147483647 h 115"/>
              <a:gd name="T52" fmla="*/ 2147483647 w 139"/>
              <a:gd name="T53" fmla="*/ 2147483647 h 115"/>
              <a:gd name="T54" fmla="*/ 2147483647 w 139"/>
              <a:gd name="T55" fmla="*/ 2147483647 h 115"/>
              <a:gd name="T56" fmla="*/ 2147483647 w 139"/>
              <a:gd name="T57" fmla="*/ 2147483647 h 115"/>
              <a:gd name="T58" fmla="*/ 2147483647 w 139"/>
              <a:gd name="T59" fmla="*/ 2147483647 h 115"/>
              <a:gd name="T60" fmla="*/ 2147483647 w 139"/>
              <a:gd name="T61" fmla="*/ 2147483647 h 115"/>
              <a:gd name="T62" fmla="*/ 2147483647 w 139"/>
              <a:gd name="T63" fmla="*/ 2147483647 h 115"/>
              <a:gd name="T64" fmla="*/ 2147483647 w 139"/>
              <a:gd name="T65" fmla="*/ 0 h 11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9" h="115">
                <a:moveTo>
                  <a:pt x="79" y="71"/>
                </a:moveTo>
                <a:cubicBezTo>
                  <a:pt x="28" y="71"/>
                  <a:pt x="28" y="71"/>
                  <a:pt x="28" y="71"/>
                </a:cubicBezTo>
                <a:cubicBezTo>
                  <a:pt x="27" y="71"/>
                  <a:pt x="26" y="72"/>
                  <a:pt x="26" y="74"/>
                </a:cubicBezTo>
                <a:cubicBezTo>
                  <a:pt x="26" y="75"/>
                  <a:pt x="27" y="76"/>
                  <a:pt x="28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81" y="76"/>
                  <a:pt x="82" y="75"/>
                  <a:pt x="82" y="74"/>
                </a:cubicBezTo>
                <a:cubicBezTo>
                  <a:pt x="82" y="72"/>
                  <a:pt x="81" y="71"/>
                  <a:pt x="79" y="71"/>
                </a:cubicBezTo>
                <a:moveTo>
                  <a:pt x="90" y="59"/>
                </a:moveTo>
                <a:cubicBezTo>
                  <a:pt x="28" y="59"/>
                  <a:pt x="28" y="59"/>
                  <a:pt x="28" y="59"/>
                </a:cubicBezTo>
                <a:cubicBezTo>
                  <a:pt x="27" y="59"/>
                  <a:pt x="26" y="60"/>
                  <a:pt x="26" y="61"/>
                </a:cubicBezTo>
                <a:cubicBezTo>
                  <a:pt x="26" y="63"/>
                  <a:pt x="27" y="64"/>
                  <a:pt x="28" y="64"/>
                </a:cubicBezTo>
                <a:cubicBezTo>
                  <a:pt x="90" y="64"/>
                  <a:pt x="90" y="64"/>
                  <a:pt x="90" y="64"/>
                </a:cubicBezTo>
                <a:cubicBezTo>
                  <a:pt x="91" y="64"/>
                  <a:pt x="92" y="63"/>
                  <a:pt x="92" y="61"/>
                </a:cubicBezTo>
                <a:cubicBezTo>
                  <a:pt x="92" y="60"/>
                  <a:pt x="91" y="59"/>
                  <a:pt x="90" y="59"/>
                </a:cubicBezTo>
                <a:moveTo>
                  <a:pt x="91" y="46"/>
                </a:moveTo>
                <a:cubicBezTo>
                  <a:pt x="28" y="46"/>
                  <a:pt x="28" y="46"/>
                  <a:pt x="28" y="46"/>
                </a:cubicBezTo>
                <a:cubicBezTo>
                  <a:pt x="27" y="46"/>
                  <a:pt x="26" y="47"/>
                  <a:pt x="26" y="49"/>
                </a:cubicBezTo>
                <a:cubicBezTo>
                  <a:pt x="26" y="50"/>
                  <a:pt x="27" y="51"/>
                  <a:pt x="28" y="51"/>
                </a:cubicBezTo>
                <a:cubicBezTo>
                  <a:pt x="91" y="51"/>
                  <a:pt x="91" y="51"/>
                  <a:pt x="91" y="51"/>
                </a:cubicBezTo>
                <a:cubicBezTo>
                  <a:pt x="92" y="51"/>
                  <a:pt x="93" y="50"/>
                  <a:pt x="93" y="49"/>
                </a:cubicBezTo>
                <a:cubicBezTo>
                  <a:pt x="93" y="47"/>
                  <a:pt x="92" y="46"/>
                  <a:pt x="91" y="46"/>
                </a:cubicBezTo>
                <a:moveTo>
                  <a:pt x="27" y="102"/>
                </a:moveTo>
                <a:cubicBezTo>
                  <a:pt x="32" y="88"/>
                  <a:pt x="32" y="88"/>
                  <a:pt x="32" y="88"/>
                </a:cubicBezTo>
                <a:cubicBezTo>
                  <a:pt x="33" y="86"/>
                  <a:pt x="32" y="83"/>
                  <a:pt x="30" y="82"/>
                </a:cubicBezTo>
                <a:cubicBezTo>
                  <a:pt x="17" y="77"/>
                  <a:pt x="9" y="68"/>
                  <a:pt x="9" y="60"/>
                </a:cubicBezTo>
                <a:cubicBezTo>
                  <a:pt x="9" y="53"/>
                  <a:pt x="14" y="46"/>
                  <a:pt x="23" y="41"/>
                </a:cubicBezTo>
                <a:cubicBezTo>
                  <a:pt x="25" y="39"/>
                  <a:pt x="27" y="38"/>
                  <a:pt x="30" y="37"/>
                </a:cubicBezTo>
                <a:cubicBezTo>
                  <a:pt x="32" y="37"/>
                  <a:pt x="32" y="37"/>
                  <a:pt x="32" y="37"/>
                </a:cubicBezTo>
                <a:cubicBezTo>
                  <a:pt x="32" y="36"/>
                  <a:pt x="32" y="36"/>
                  <a:pt x="32" y="36"/>
                </a:cubicBezTo>
                <a:cubicBezTo>
                  <a:pt x="39" y="33"/>
                  <a:pt x="49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72" y="32"/>
                  <a:pt x="85" y="35"/>
                  <a:pt x="94" y="41"/>
                </a:cubicBezTo>
                <a:cubicBezTo>
                  <a:pt x="103" y="46"/>
                  <a:pt x="108" y="53"/>
                  <a:pt x="108" y="60"/>
                </a:cubicBezTo>
                <a:cubicBezTo>
                  <a:pt x="108" y="66"/>
                  <a:pt x="103" y="73"/>
                  <a:pt x="94" y="79"/>
                </a:cubicBezTo>
                <a:cubicBezTo>
                  <a:pt x="85" y="84"/>
                  <a:pt x="72" y="87"/>
                  <a:pt x="58" y="87"/>
                </a:cubicBezTo>
                <a:cubicBezTo>
                  <a:pt x="58" y="87"/>
                  <a:pt x="58" y="87"/>
                  <a:pt x="58" y="87"/>
                </a:cubicBezTo>
                <a:cubicBezTo>
                  <a:pt x="58" y="87"/>
                  <a:pt x="57" y="88"/>
                  <a:pt x="56" y="88"/>
                </a:cubicBezTo>
                <a:cubicBezTo>
                  <a:pt x="27" y="102"/>
                  <a:pt x="27" y="102"/>
                  <a:pt x="27" y="102"/>
                </a:cubicBezTo>
                <a:moveTo>
                  <a:pt x="81" y="9"/>
                </a:moveTo>
                <a:cubicBezTo>
                  <a:pt x="81" y="9"/>
                  <a:pt x="81" y="9"/>
                  <a:pt x="81" y="9"/>
                </a:cubicBezTo>
                <a:cubicBezTo>
                  <a:pt x="95" y="9"/>
                  <a:pt x="108" y="12"/>
                  <a:pt x="117" y="18"/>
                </a:cubicBezTo>
                <a:cubicBezTo>
                  <a:pt x="126" y="23"/>
                  <a:pt x="130" y="30"/>
                  <a:pt x="130" y="37"/>
                </a:cubicBezTo>
                <a:cubicBezTo>
                  <a:pt x="130" y="44"/>
                  <a:pt x="125" y="51"/>
                  <a:pt x="116" y="56"/>
                </a:cubicBezTo>
                <a:cubicBezTo>
                  <a:pt x="115" y="47"/>
                  <a:pt x="108" y="38"/>
                  <a:pt x="99" y="33"/>
                </a:cubicBezTo>
                <a:cubicBezTo>
                  <a:pt x="88" y="26"/>
                  <a:pt x="74" y="23"/>
                  <a:pt x="58" y="23"/>
                </a:cubicBezTo>
                <a:cubicBezTo>
                  <a:pt x="51" y="23"/>
                  <a:pt x="43" y="24"/>
                  <a:pt x="36" y="25"/>
                </a:cubicBezTo>
                <a:cubicBezTo>
                  <a:pt x="39" y="23"/>
                  <a:pt x="42" y="20"/>
                  <a:pt x="45" y="18"/>
                </a:cubicBezTo>
                <a:cubicBezTo>
                  <a:pt x="54" y="12"/>
                  <a:pt x="67" y="9"/>
                  <a:pt x="81" y="9"/>
                </a:cubicBezTo>
                <a:cubicBezTo>
                  <a:pt x="81" y="9"/>
                  <a:pt x="81" y="9"/>
                  <a:pt x="81" y="9"/>
                </a:cubicBezTo>
                <a:moveTo>
                  <a:pt x="81" y="0"/>
                </a:moveTo>
                <a:cubicBezTo>
                  <a:pt x="65" y="0"/>
                  <a:pt x="51" y="4"/>
                  <a:pt x="41" y="10"/>
                </a:cubicBezTo>
                <a:cubicBezTo>
                  <a:pt x="33" y="15"/>
                  <a:pt x="26" y="22"/>
                  <a:pt x="24" y="30"/>
                </a:cubicBezTo>
                <a:cubicBezTo>
                  <a:pt x="22" y="31"/>
                  <a:pt x="20" y="32"/>
                  <a:pt x="18" y="33"/>
                </a:cubicBezTo>
                <a:cubicBezTo>
                  <a:pt x="8" y="39"/>
                  <a:pt x="0" y="48"/>
                  <a:pt x="0" y="60"/>
                </a:cubicBezTo>
                <a:cubicBezTo>
                  <a:pt x="0" y="72"/>
                  <a:pt x="10" y="82"/>
                  <a:pt x="23" y="89"/>
                </a:cubicBezTo>
                <a:cubicBezTo>
                  <a:pt x="15" y="109"/>
                  <a:pt x="15" y="109"/>
                  <a:pt x="15" y="109"/>
                </a:cubicBezTo>
                <a:cubicBezTo>
                  <a:pt x="14" y="111"/>
                  <a:pt x="14" y="113"/>
                  <a:pt x="16" y="114"/>
                </a:cubicBezTo>
                <a:cubicBezTo>
                  <a:pt x="17" y="115"/>
                  <a:pt x="18" y="115"/>
                  <a:pt x="19" y="115"/>
                </a:cubicBezTo>
                <a:cubicBezTo>
                  <a:pt x="19" y="115"/>
                  <a:pt x="20" y="115"/>
                  <a:pt x="21" y="115"/>
                </a:cubicBezTo>
                <a:cubicBezTo>
                  <a:pt x="59" y="96"/>
                  <a:pt x="59" y="96"/>
                  <a:pt x="59" y="96"/>
                </a:cubicBezTo>
                <a:cubicBezTo>
                  <a:pt x="74" y="96"/>
                  <a:pt x="88" y="92"/>
                  <a:pt x="99" y="86"/>
                </a:cubicBezTo>
                <a:cubicBezTo>
                  <a:pt x="107" y="81"/>
                  <a:pt x="113" y="75"/>
                  <a:pt x="115" y="67"/>
                </a:cubicBezTo>
                <a:cubicBezTo>
                  <a:pt x="129" y="60"/>
                  <a:pt x="139" y="50"/>
                  <a:pt x="139" y="37"/>
                </a:cubicBezTo>
                <a:cubicBezTo>
                  <a:pt x="139" y="26"/>
                  <a:pt x="132" y="16"/>
                  <a:pt x="121" y="10"/>
                </a:cubicBezTo>
                <a:cubicBezTo>
                  <a:pt x="111" y="4"/>
                  <a:pt x="97" y="0"/>
                  <a:pt x="81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81" name="Freeform 89"/>
          <p:cNvSpPr>
            <a:spLocks noEditPoints="1"/>
          </p:cNvSpPr>
          <p:nvPr/>
        </p:nvSpPr>
        <p:spPr bwMode="auto">
          <a:xfrm>
            <a:off x="11112500" y="6242050"/>
            <a:ext cx="273050" cy="276225"/>
          </a:xfrm>
          <a:custGeom>
            <a:avLst/>
            <a:gdLst>
              <a:gd name="T0" fmla="*/ 2147483647 w 89"/>
              <a:gd name="T1" fmla="*/ 2147483647 h 90"/>
              <a:gd name="T2" fmla="*/ 2147483647 w 89"/>
              <a:gd name="T3" fmla="*/ 2147483647 h 90"/>
              <a:gd name="T4" fmla="*/ 2147483647 w 89"/>
              <a:gd name="T5" fmla="*/ 2147483647 h 90"/>
              <a:gd name="T6" fmla="*/ 2147483647 w 89"/>
              <a:gd name="T7" fmla="*/ 2147483647 h 90"/>
              <a:gd name="T8" fmla="*/ 2147483647 w 89"/>
              <a:gd name="T9" fmla="*/ 2147483647 h 90"/>
              <a:gd name="T10" fmla="*/ 2147483647 w 89"/>
              <a:gd name="T11" fmla="*/ 2147483647 h 90"/>
              <a:gd name="T12" fmla="*/ 2147483647 w 89"/>
              <a:gd name="T13" fmla="*/ 2147483647 h 90"/>
              <a:gd name="T14" fmla="*/ 2147483647 w 89"/>
              <a:gd name="T15" fmla="*/ 2147483647 h 90"/>
              <a:gd name="T16" fmla="*/ 2147483647 w 89"/>
              <a:gd name="T17" fmla="*/ 2147483647 h 90"/>
              <a:gd name="T18" fmla="*/ 2147483647 w 89"/>
              <a:gd name="T19" fmla="*/ 2147483647 h 90"/>
              <a:gd name="T20" fmla="*/ 2147483647 w 89"/>
              <a:gd name="T21" fmla="*/ 2147483647 h 90"/>
              <a:gd name="T22" fmla="*/ 2147483647 w 89"/>
              <a:gd name="T23" fmla="*/ 2147483647 h 90"/>
              <a:gd name="T24" fmla="*/ 2147483647 w 89"/>
              <a:gd name="T25" fmla="*/ 2147483647 h 90"/>
              <a:gd name="T26" fmla="*/ 2147483647 w 89"/>
              <a:gd name="T27" fmla="*/ 2147483647 h 90"/>
              <a:gd name="T28" fmla="*/ 2147483647 w 89"/>
              <a:gd name="T29" fmla="*/ 2147483647 h 90"/>
              <a:gd name="T30" fmla="*/ 2147483647 w 89"/>
              <a:gd name="T31" fmla="*/ 2147483647 h 90"/>
              <a:gd name="T32" fmla="*/ 2147483647 w 89"/>
              <a:gd name="T33" fmla="*/ 2147483647 h 90"/>
              <a:gd name="T34" fmla="*/ 2147483647 w 89"/>
              <a:gd name="T35" fmla="*/ 2147483647 h 90"/>
              <a:gd name="T36" fmla="*/ 2147483647 w 89"/>
              <a:gd name="T37" fmla="*/ 2147483647 h 90"/>
              <a:gd name="T38" fmla="*/ 2147483647 w 89"/>
              <a:gd name="T39" fmla="*/ 2147483647 h 90"/>
              <a:gd name="T40" fmla="*/ 2147483647 w 89"/>
              <a:gd name="T41" fmla="*/ 2147483647 h 90"/>
              <a:gd name="T42" fmla="*/ 2147483647 w 89"/>
              <a:gd name="T43" fmla="*/ 2147483647 h 90"/>
              <a:gd name="T44" fmla="*/ 2147483647 w 89"/>
              <a:gd name="T45" fmla="*/ 0 h 90"/>
              <a:gd name="T46" fmla="*/ 0 w 89"/>
              <a:gd name="T47" fmla="*/ 2147483647 h 90"/>
              <a:gd name="T48" fmla="*/ 2147483647 w 89"/>
              <a:gd name="T49" fmla="*/ 2147483647 h 90"/>
              <a:gd name="T50" fmla="*/ 2147483647 w 89"/>
              <a:gd name="T51" fmla="*/ 2147483647 h 90"/>
              <a:gd name="T52" fmla="*/ 2147483647 w 89"/>
              <a:gd name="T53" fmla="*/ 0 h 9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89" h="90">
                <a:moveTo>
                  <a:pt x="44" y="50"/>
                </a:moveTo>
                <a:cubicBezTo>
                  <a:pt x="42" y="50"/>
                  <a:pt x="40" y="48"/>
                  <a:pt x="40" y="46"/>
                </a:cubicBezTo>
                <a:cubicBezTo>
                  <a:pt x="40" y="44"/>
                  <a:pt x="41" y="43"/>
                  <a:pt x="42" y="42"/>
                </a:cubicBezTo>
                <a:cubicBezTo>
                  <a:pt x="42" y="22"/>
                  <a:pt x="42" y="22"/>
                  <a:pt x="42" y="22"/>
                </a:cubicBezTo>
                <a:cubicBezTo>
                  <a:pt x="42" y="21"/>
                  <a:pt x="43" y="20"/>
                  <a:pt x="44" y="20"/>
                </a:cubicBezTo>
                <a:cubicBezTo>
                  <a:pt x="45" y="20"/>
                  <a:pt x="46" y="21"/>
                  <a:pt x="46" y="22"/>
                </a:cubicBezTo>
                <a:cubicBezTo>
                  <a:pt x="46" y="41"/>
                  <a:pt x="46" y="41"/>
                  <a:pt x="46" y="41"/>
                </a:cubicBezTo>
                <a:cubicBezTo>
                  <a:pt x="47" y="42"/>
                  <a:pt x="48" y="43"/>
                  <a:pt x="49" y="44"/>
                </a:cubicBezTo>
                <a:cubicBezTo>
                  <a:pt x="79" y="44"/>
                  <a:pt x="79" y="44"/>
                  <a:pt x="79" y="44"/>
                </a:cubicBezTo>
                <a:cubicBezTo>
                  <a:pt x="80" y="44"/>
                  <a:pt x="81" y="45"/>
                  <a:pt x="81" y="46"/>
                </a:cubicBezTo>
                <a:cubicBezTo>
                  <a:pt x="81" y="47"/>
                  <a:pt x="80" y="48"/>
                  <a:pt x="79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48" y="49"/>
                  <a:pt x="46" y="50"/>
                  <a:pt x="44" y="50"/>
                </a:cubicBezTo>
                <a:moveTo>
                  <a:pt x="10" y="37"/>
                </a:moveTo>
                <a:cubicBezTo>
                  <a:pt x="9" y="37"/>
                  <a:pt x="9" y="37"/>
                  <a:pt x="9" y="37"/>
                </a:cubicBezTo>
                <a:cubicBezTo>
                  <a:pt x="8" y="37"/>
                  <a:pt x="8" y="36"/>
                  <a:pt x="8" y="34"/>
                </a:cubicBezTo>
                <a:cubicBezTo>
                  <a:pt x="12" y="23"/>
                  <a:pt x="21" y="14"/>
                  <a:pt x="32" y="9"/>
                </a:cubicBezTo>
                <a:cubicBezTo>
                  <a:pt x="32" y="9"/>
                  <a:pt x="32" y="9"/>
                  <a:pt x="32" y="9"/>
                </a:cubicBezTo>
                <a:cubicBezTo>
                  <a:pt x="33" y="9"/>
                  <a:pt x="34" y="10"/>
                  <a:pt x="34" y="11"/>
                </a:cubicBezTo>
                <a:cubicBezTo>
                  <a:pt x="35" y="12"/>
                  <a:pt x="34" y="13"/>
                  <a:pt x="33" y="13"/>
                </a:cubicBezTo>
                <a:cubicBezTo>
                  <a:pt x="23" y="17"/>
                  <a:pt x="15" y="25"/>
                  <a:pt x="12" y="36"/>
                </a:cubicBezTo>
                <a:cubicBezTo>
                  <a:pt x="12" y="37"/>
                  <a:pt x="11" y="37"/>
                  <a:pt x="10" y="37"/>
                </a:cubicBezTo>
                <a:moveTo>
                  <a:pt x="44" y="0"/>
                </a:moveTo>
                <a:cubicBezTo>
                  <a:pt x="20" y="0"/>
                  <a:pt x="0" y="20"/>
                  <a:pt x="0" y="45"/>
                </a:cubicBezTo>
                <a:cubicBezTo>
                  <a:pt x="0" y="70"/>
                  <a:pt x="20" y="90"/>
                  <a:pt x="44" y="90"/>
                </a:cubicBezTo>
                <a:cubicBezTo>
                  <a:pt x="69" y="90"/>
                  <a:pt x="89" y="70"/>
                  <a:pt x="89" y="45"/>
                </a:cubicBezTo>
                <a:cubicBezTo>
                  <a:pt x="89" y="20"/>
                  <a:pt x="69" y="0"/>
                  <a:pt x="44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82" name="Freeform 93"/>
          <p:cNvSpPr>
            <a:spLocks noEditPoints="1"/>
          </p:cNvSpPr>
          <p:nvPr/>
        </p:nvSpPr>
        <p:spPr bwMode="auto">
          <a:xfrm>
            <a:off x="10460038" y="6234113"/>
            <a:ext cx="269875" cy="290512"/>
          </a:xfrm>
          <a:custGeom>
            <a:avLst/>
            <a:gdLst>
              <a:gd name="T0" fmla="*/ 2147483647 w 88"/>
              <a:gd name="T1" fmla="*/ 2147483647 h 95"/>
              <a:gd name="T2" fmla="*/ 2147483647 w 88"/>
              <a:gd name="T3" fmla="*/ 2147483647 h 95"/>
              <a:gd name="T4" fmla="*/ 2147483647 w 88"/>
              <a:gd name="T5" fmla="*/ 2147483647 h 95"/>
              <a:gd name="T6" fmla="*/ 2147483647 w 88"/>
              <a:gd name="T7" fmla="*/ 2147483647 h 95"/>
              <a:gd name="T8" fmla="*/ 2147483647 w 88"/>
              <a:gd name="T9" fmla="*/ 2147483647 h 95"/>
              <a:gd name="T10" fmla="*/ 2147483647 w 88"/>
              <a:gd name="T11" fmla="*/ 2147483647 h 95"/>
              <a:gd name="T12" fmla="*/ 2147483647 w 88"/>
              <a:gd name="T13" fmla="*/ 2147483647 h 95"/>
              <a:gd name="T14" fmla="*/ 2147483647 w 88"/>
              <a:gd name="T15" fmla="*/ 2147483647 h 95"/>
              <a:gd name="T16" fmla="*/ 2147483647 w 88"/>
              <a:gd name="T17" fmla="*/ 2147483647 h 95"/>
              <a:gd name="T18" fmla="*/ 2147483647 w 88"/>
              <a:gd name="T19" fmla="*/ 2147483647 h 95"/>
              <a:gd name="T20" fmla="*/ 2147483647 w 88"/>
              <a:gd name="T21" fmla="*/ 2147483647 h 95"/>
              <a:gd name="T22" fmla="*/ 2147483647 w 88"/>
              <a:gd name="T23" fmla="*/ 2147483647 h 95"/>
              <a:gd name="T24" fmla="*/ 2147483647 w 88"/>
              <a:gd name="T25" fmla="*/ 2147483647 h 95"/>
              <a:gd name="T26" fmla="*/ 2147483647 w 88"/>
              <a:gd name="T27" fmla="*/ 2147483647 h 95"/>
              <a:gd name="T28" fmla="*/ 2147483647 w 88"/>
              <a:gd name="T29" fmla="*/ 2147483647 h 95"/>
              <a:gd name="T30" fmla="*/ 2147483647 w 88"/>
              <a:gd name="T31" fmla="*/ 2147483647 h 95"/>
              <a:gd name="T32" fmla="*/ 2147483647 w 88"/>
              <a:gd name="T33" fmla="*/ 2147483647 h 95"/>
              <a:gd name="T34" fmla="*/ 2147483647 w 88"/>
              <a:gd name="T35" fmla="*/ 2147483647 h 95"/>
              <a:gd name="T36" fmla="*/ 2147483647 w 88"/>
              <a:gd name="T37" fmla="*/ 2147483647 h 95"/>
              <a:gd name="T38" fmla="*/ 2147483647 w 88"/>
              <a:gd name="T39" fmla="*/ 2147483647 h 95"/>
              <a:gd name="T40" fmla="*/ 2147483647 w 88"/>
              <a:gd name="T41" fmla="*/ 2147483647 h 95"/>
              <a:gd name="T42" fmla="*/ 2147483647 w 88"/>
              <a:gd name="T43" fmla="*/ 2147483647 h 95"/>
              <a:gd name="T44" fmla="*/ 2147483647 w 88"/>
              <a:gd name="T45" fmla="*/ 2147483647 h 95"/>
              <a:gd name="T46" fmla="*/ 2147483647 w 88"/>
              <a:gd name="T47" fmla="*/ 2147483647 h 95"/>
              <a:gd name="T48" fmla="*/ 2147483647 w 88"/>
              <a:gd name="T49" fmla="*/ 2147483647 h 95"/>
              <a:gd name="T50" fmla="*/ 2147483647 w 88"/>
              <a:gd name="T51" fmla="*/ 2147483647 h 95"/>
              <a:gd name="T52" fmla="*/ 2147483647 w 88"/>
              <a:gd name="T53" fmla="*/ 2147483647 h 95"/>
              <a:gd name="T54" fmla="*/ 2147483647 w 88"/>
              <a:gd name="T55" fmla="*/ 2147483647 h 95"/>
              <a:gd name="T56" fmla="*/ 2147483647 w 88"/>
              <a:gd name="T57" fmla="*/ 2147483647 h 95"/>
              <a:gd name="T58" fmla="*/ 2147483647 w 88"/>
              <a:gd name="T59" fmla="*/ 2147483647 h 95"/>
              <a:gd name="T60" fmla="*/ 2147483647 w 88"/>
              <a:gd name="T61" fmla="*/ 2147483647 h 95"/>
              <a:gd name="T62" fmla="*/ 2147483647 w 88"/>
              <a:gd name="T63" fmla="*/ 2147483647 h 95"/>
              <a:gd name="T64" fmla="*/ 2147483647 w 88"/>
              <a:gd name="T65" fmla="*/ 2147483647 h 95"/>
              <a:gd name="T66" fmla="*/ 2147483647 w 88"/>
              <a:gd name="T67" fmla="*/ 2147483647 h 95"/>
              <a:gd name="T68" fmla="*/ 2147483647 w 88"/>
              <a:gd name="T69" fmla="*/ 2147483647 h 95"/>
              <a:gd name="T70" fmla="*/ 2147483647 w 88"/>
              <a:gd name="T71" fmla="*/ 2147483647 h 95"/>
              <a:gd name="T72" fmla="*/ 2147483647 w 88"/>
              <a:gd name="T73" fmla="*/ 2147483647 h 95"/>
              <a:gd name="T74" fmla="*/ 2147483647 w 88"/>
              <a:gd name="T75" fmla="*/ 2147483647 h 95"/>
              <a:gd name="T76" fmla="*/ 2147483647 w 88"/>
              <a:gd name="T77" fmla="*/ 2147483647 h 95"/>
              <a:gd name="T78" fmla="*/ 2147483647 w 88"/>
              <a:gd name="T79" fmla="*/ 2147483647 h 95"/>
              <a:gd name="T80" fmla="*/ 2147483647 w 88"/>
              <a:gd name="T81" fmla="*/ 2147483647 h 95"/>
              <a:gd name="T82" fmla="*/ 2147483647 w 88"/>
              <a:gd name="T83" fmla="*/ 0 h 95"/>
              <a:gd name="T84" fmla="*/ 2147483647 w 88"/>
              <a:gd name="T85" fmla="*/ 0 h 95"/>
              <a:gd name="T86" fmla="*/ 2147483647 w 88"/>
              <a:gd name="T87" fmla="*/ 0 h 95"/>
              <a:gd name="T88" fmla="*/ 0 w 88"/>
              <a:gd name="T89" fmla="*/ 2147483647 h 95"/>
              <a:gd name="T90" fmla="*/ 0 w 88"/>
              <a:gd name="T91" fmla="*/ 2147483647 h 95"/>
              <a:gd name="T92" fmla="*/ 2147483647 w 88"/>
              <a:gd name="T93" fmla="*/ 2147483647 h 95"/>
              <a:gd name="T94" fmla="*/ 2147483647 w 88"/>
              <a:gd name="T95" fmla="*/ 2147483647 h 95"/>
              <a:gd name="T96" fmla="*/ 2147483647 w 88"/>
              <a:gd name="T97" fmla="*/ 2147483647 h 95"/>
              <a:gd name="T98" fmla="*/ 2147483647 w 88"/>
              <a:gd name="T99" fmla="*/ 2147483647 h 95"/>
              <a:gd name="T100" fmla="*/ 2147483647 w 88"/>
              <a:gd name="T101" fmla="*/ 2147483647 h 95"/>
              <a:gd name="T102" fmla="*/ 2147483647 w 88"/>
              <a:gd name="T103" fmla="*/ 2147483647 h 95"/>
              <a:gd name="T104" fmla="*/ 2147483647 w 88"/>
              <a:gd name="T105" fmla="*/ 0 h 95"/>
              <a:gd name="T106" fmla="*/ 2147483647 w 88"/>
              <a:gd name="T107" fmla="*/ 0 h 9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8" h="95">
                <a:moveTo>
                  <a:pt x="59" y="73"/>
                </a:moveTo>
                <a:cubicBezTo>
                  <a:pt x="18" y="73"/>
                  <a:pt x="18" y="73"/>
                  <a:pt x="18" y="73"/>
                </a:cubicBezTo>
                <a:cubicBezTo>
                  <a:pt x="16" y="73"/>
                  <a:pt x="15" y="74"/>
                  <a:pt x="15" y="76"/>
                </a:cubicBezTo>
                <a:cubicBezTo>
                  <a:pt x="15" y="77"/>
                  <a:pt x="16" y="78"/>
                  <a:pt x="18" y="78"/>
                </a:cubicBezTo>
                <a:cubicBezTo>
                  <a:pt x="59" y="78"/>
                  <a:pt x="59" y="78"/>
                  <a:pt x="59" y="78"/>
                </a:cubicBezTo>
                <a:cubicBezTo>
                  <a:pt x="60" y="78"/>
                  <a:pt x="61" y="77"/>
                  <a:pt x="61" y="76"/>
                </a:cubicBezTo>
                <a:cubicBezTo>
                  <a:pt x="61" y="74"/>
                  <a:pt x="60" y="73"/>
                  <a:pt x="59" y="73"/>
                </a:cubicBezTo>
                <a:moveTo>
                  <a:pt x="71" y="61"/>
                </a:moveTo>
                <a:cubicBezTo>
                  <a:pt x="18" y="61"/>
                  <a:pt x="18" y="61"/>
                  <a:pt x="18" y="61"/>
                </a:cubicBezTo>
                <a:cubicBezTo>
                  <a:pt x="16" y="61"/>
                  <a:pt x="15" y="62"/>
                  <a:pt x="15" y="64"/>
                </a:cubicBezTo>
                <a:cubicBezTo>
                  <a:pt x="15" y="65"/>
                  <a:pt x="16" y="67"/>
                  <a:pt x="18" y="67"/>
                </a:cubicBezTo>
                <a:cubicBezTo>
                  <a:pt x="71" y="67"/>
                  <a:pt x="71" y="67"/>
                  <a:pt x="71" y="67"/>
                </a:cubicBezTo>
                <a:cubicBezTo>
                  <a:pt x="73" y="67"/>
                  <a:pt x="74" y="65"/>
                  <a:pt x="74" y="64"/>
                </a:cubicBezTo>
                <a:cubicBezTo>
                  <a:pt x="74" y="62"/>
                  <a:pt x="73" y="61"/>
                  <a:pt x="71" y="61"/>
                </a:cubicBezTo>
                <a:moveTo>
                  <a:pt x="52" y="6"/>
                </a:moveTo>
                <a:cubicBezTo>
                  <a:pt x="40" y="6"/>
                  <a:pt x="40" y="6"/>
                  <a:pt x="40" y="6"/>
                </a:cubicBezTo>
                <a:cubicBezTo>
                  <a:pt x="39" y="6"/>
                  <a:pt x="38" y="7"/>
                  <a:pt x="38" y="8"/>
                </a:cubicBezTo>
                <a:cubicBezTo>
                  <a:pt x="38" y="23"/>
                  <a:pt x="38" y="23"/>
                  <a:pt x="38" y="23"/>
                </a:cubicBezTo>
                <a:cubicBezTo>
                  <a:pt x="38" y="25"/>
                  <a:pt x="39" y="26"/>
                  <a:pt x="40" y="26"/>
                </a:cubicBezTo>
                <a:cubicBezTo>
                  <a:pt x="52" y="26"/>
                  <a:pt x="52" y="26"/>
                  <a:pt x="52" y="26"/>
                </a:cubicBezTo>
                <a:cubicBezTo>
                  <a:pt x="53" y="26"/>
                  <a:pt x="54" y="25"/>
                  <a:pt x="54" y="23"/>
                </a:cubicBezTo>
                <a:cubicBezTo>
                  <a:pt x="54" y="8"/>
                  <a:pt x="54" y="8"/>
                  <a:pt x="54" y="8"/>
                </a:cubicBezTo>
                <a:cubicBezTo>
                  <a:pt x="54" y="7"/>
                  <a:pt x="53" y="6"/>
                  <a:pt x="52" y="6"/>
                </a:cubicBezTo>
                <a:moveTo>
                  <a:pt x="16" y="86"/>
                </a:moveTo>
                <a:cubicBezTo>
                  <a:pt x="13" y="86"/>
                  <a:pt x="11" y="84"/>
                  <a:pt x="11" y="81"/>
                </a:cubicBezTo>
                <a:cubicBezTo>
                  <a:pt x="11" y="54"/>
                  <a:pt x="11" y="54"/>
                  <a:pt x="11" y="54"/>
                </a:cubicBezTo>
                <a:cubicBezTo>
                  <a:pt x="11" y="51"/>
                  <a:pt x="13" y="49"/>
                  <a:pt x="16" y="49"/>
                </a:cubicBezTo>
                <a:cubicBezTo>
                  <a:pt x="75" y="49"/>
                  <a:pt x="75" y="49"/>
                  <a:pt x="75" y="49"/>
                </a:cubicBezTo>
                <a:cubicBezTo>
                  <a:pt x="78" y="49"/>
                  <a:pt x="80" y="51"/>
                  <a:pt x="80" y="54"/>
                </a:cubicBezTo>
                <a:cubicBezTo>
                  <a:pt x="80" y="81"/>
                  <a:pt x="80" y="81"/>
                  <a:pt x="80" y="81"/>
                </a:cubicBezTo>
                <a:cubicBezTo>
                  <a:pt x="80" y="84"/>
                  <a:pt x="78" y="86"/>
                  <a:pt x="75" y="86"/>
                </a:cubicBezTo>
                <a:cubicBezTo>
                  <a:pt x="16" y="86"/>
                  <a:pt x="16" y="86"/>
                  <a:pt x="16" y="86"/>
                </a:cubicBezTo>
                <a:moveTo>
                  <a:pt x="20" y="30"/>
                </a:moveTo>
                <a:cubicBezTo>
                  <a:pt x="19" y="30"/>
                  <a:pt x="18" y="29"/>
                  <a:pt x="18" y="28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3"/>
                  <a:pt x="19" y="2"/>
                  <a:pt x="20" y="2"/>
                </a:cubicBezTo>
                <a:cubicBezTo>
                  <a:pt x="54" y="2"/>
                  <a:pt x="54" y="2"/>
                  <a:pt x="54" y="2"/>
                </a:cubicBezTo>
                <a:cubicBezTo>
                  <a:pt x="56" y="2"/>
                  <a:pt x="57" y="3"/>
                  <a:pt x="57" y="4"/>
                </a:cubicBezTo>
                <a:cubicBezTo>
                  <a:pt x="57" y="28"/>
                  <a:pt x="57" y="28"/>
                  <a:pt x="57" y="28"/>
                </a:cubicBezTo>
                <a:cubicBezTo>
                  <a:pt x="57" y="29"/>
                  <a:pt x="56" y="30"/>
                  <a:pt x="54" y="30"/>
                </a:cubicBezTo>
                <a:cubicBezTo>
                  <a:pt x="20" y="30"/>
                  <a:pt x="20" y="30"/>
                  <a:pt x="20" y="30"/>
                </a:cubicBezTo>
                <a:moveTo>
                  <a:pt x="65" y="0"/>
                </a:moveTo>
                <a:cubicBezTo>
                  <a:pt x="49" y="0"/>
                  <a:pt x="49" y="0"/>
                  <a:pt x="49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1"/>
                  <a:pt x="3" y="95"/>
                  <a:pt x="7" y="95"/>
                </a:cubicBezTo>
                <a:cubicBezTo>
                  <a:pt x="80" y="95"/>
                  <a:pt x="80" y="95"/>
                  <a:pt x="80" y="95"/>
                </a:cubicBezTo>
                <a:cubicBezTo>
                  <a:pt x="84" y="95"/>
                  <a:pt x="88" y="91"/>
                  <a:pt x="88" y="87"/>
                </a:cubicBezTo>
                <a:cubicBezTo>
                  <a:pt x="88" y="38"/>
                  <a:pt x="88" y="38"/>
                  <a:pt x="88" y="38"/>
                </a:cubicBezTo>
                <a:cubicBezTo>
                  <a:pt x="88" y="23"/>
                  <a:pt x="88" y="23"/>
                  <a:pt x="88" y="23"/>
                </a:cubicBezTo>
                <a:cubicBezTo>
                  <a:pt x="88" y="22"/>
                  <a:pt x="87" y="21"/>
                  <a:pt x="87" y="21"/>
                </a:cubicBezTo>
                <a:cubicBezTo>
                  <a:pt x="66" y="0"/>
                  <a:pt x="66" y="0"/>
                  <a:pt x="66" y="0"/>
                </a:cubicBezTo>
                <a:cubicBezTo>
                  <a:pt x="66" y="0"/>
                  <a:pt x="65" y="0"/>
                  <a:pt x="65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42083" name="组合 1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8" y="6229350"/>
            <a:ext cx="35401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58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9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圆角矩形 4"/>
          <p:cNvSpPr>
            <a:spLocks noChangeArrowheads="1"/>
          </p:cNvSpPr>
          <p:nvPr/>
        </p:nvSpPr>
        <p:spPr bwMode="auto">
          <a:xfrm>
            <a:off x="3208338" y="2049463"/>
            <a:ext cx="5732462" cy="2759075"/>
          </a:xfrm>
          <a:prstGeom prst="roundRect">
            <a:avLst>
              <a:gd name="adj" fmla="val 16667"/>
            </a:avLst>
          </a:prstGeom>
          <a:solidFill>
            <a:srgbClr val="C200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7411" name="组合 5"/>
          <p:cNvGrpSpPr>
            <a:grpSpLocks/>
          </p:cNvGrpSpPr>
          <p:nvPr/>
        </p:nvGrpSpPr>
        <p:grpSpPr bwMode="auto">
          <a:xfrm>
            <a:off x="4935538" y="2500313"/>
            <a:ext cx="2744787" cy="1857375"/>
            <a:chOff x="0" y="0"/>
            <a:chExt cx="2745388" cy="1857537"/>
          </a:xfrm>
        </p:grpSpPr>
        <p:sp>
          <p:nvSpPr>
            <p:cNvPr id="17418" name="文本框 6"/>
            <p:cNvSpPr txBox="1">
              <a:spLocks noChangeArrowheads="1"/>
            </p:cNvSpPr>
            <p:nvPr/>
          </p:nvSpPr>
          <p:spPr bwMode="auto">
            <a:xfrm>
              <a:off x="58056" y="0"/>
              <a:ext cx="159657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72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7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419" name="文本框 7"/>
            <p:cNvSpPr txBox="1">
              <a:spLocks noChangeArrowheads="1"/>
            </p:cNvSpPr>
            <p:nvPr/>
          </p:nvSpPr>
          <p:spPr bwMode="auto">
            <a:xfrm>
              <a:off x="1349828" y="104768"/>
              <a:ext cx="139556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关于</a:t>
              </a:r>
              <a:endParaRPr lang="en-US"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我们</a:t>
              </a:r>
            </a:p>
          </p:txBody>
        </p:sp>
        <p:sp>
          <p:nvSpPr>
            <p:cNvPr id="17420" name="文本框 8"/>
            <p:cNvSpPr txBox="1">
              <a:spLocks noChangeArrowheads="1"/>
            </p:cNvSpPr>
            <p:nvPr/>
          </p:nvSpPr>
          <p:spPr bwMode="auto">
            <a:xfrm>
              <a:off x="0" y="1160473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公司简介</a:t>
              </a:r>
            </a:p>
          </p:txBody>
        </p:sp>
        <p:sp>
          <p:nvSpPr>
            <p:cNvPr id="17421" name="文本框 9"/>
            <p:cNvSpPr txBox="1">
              <a:spLocks noChangeArrowheads="1"/>
            </p:cNvSpPr>
            <p:nvPr/>
          </p:nvSpPr>
          <p:spPr bwMode="auto">
            <a:xfrm>
              <a:off x="0" y="1488205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核心团队</a:t>
              </a:r>
            </a:p>
          </p:txBody>
        </p:sp>
        <p:sp>
          <p:nvSpPr>
            <p:cNvPr id="17422" name="文本框 10"/>
            <p:cNvSpPr txBox="1">
              <a:spLocks noChangeArrowheads="1"/>
            </p:cNvSpPr>
            <p:nvPr/>
          </p:nvSpPr>
          <p:spPr bwMode="auto">
            <a:xfrm>
              <a:off x="1157281" y="1160473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组织结构</a:t>
              </a:r>
            </a:p>
          </p:txBody>
        </p:sp>
        <p:sp>
          <p:nvSpPr>
            <p:cNvPr id="17423" name="文本框 11"/>
            <p:cNvSpPr txBox="1">
              <a:spLocks noChangeArrowheads="1"/>
            </p:cNvSpPr>
            <p:nvPr/>
          </p:nvSpPr>
          <p:spPr bwMode="auto">
            <a:xfrm>
              <a:off x="1157281" y="1488205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企业荣誉</a:t>
              </a:r>
            </a:p>
          </p:txBody>
        </p:sp>
        <p:cxnSp>
          <p:nvCxnSpPr>
            <p:cNvPr id="17424" name="直接连接符 12"/>
            <p:cNvCxnSpPr>
              <a:cxnSpLocks noChangeShapeType="1"/>
            </p:cNvCxnSpPr>
            <p:nvPr/>
          </p:nvCxnSpPr>
          <p:spPr bwMode="auto">
            <a:xfrm>
              <a:off x="58056" y="1102417"/>
              <a:ext cx="2090057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412" name="组合 17"/>
          <p:cNvGrpSpPr>
            <a:grpSpLocks/>
          </p:cNvGrpSpPr>
          <p:nvPr/>
        </p:nvGrpSpPr>
        <p:grpSpPr bwMode="auto">
          <a:xfrm>
            <a:off x="3513138" y="2278063"/>
            <a:ext cx="1093787" cy="228600"/>
            <a:chOff x="0" y="0"/>
            <a:chExt cx="1094014" cy="228600"/>
          </a:xfrm>
        </p:grpSpPr>
        <p:sp>
          <p:nvSpPr>
            <p:cNvPr id="17414" name="椭圆 13"/>
            <p:cNvSpPr>
              <a:spLocks noChangeArrowheads="1"/>
            </p:cNvSpPr>
            <p:nvPr/>
          </p:nvSpPr>
          <p:spPr bwMode="auto">
            <a:xfrm>
              <a:off x="0" y="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415" name="椭圆 14"/>
            <p:cNvSpPr>
              <a:spLocks noChangeArrowheads="1"/>
            </p:cNvSpPr>
            <p:nvPr/>
          </p:nvSpPr>
          <p:spPr bwMode="auto">
            <a:xfrm>
              <a:off x="290286" y="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416" name="椭圆 15"/>
            <p:cNvSpPr>
              <a:spLocks noChangeArrowheads="1"/>
            </p:cNvSpPr>
            <p:nvPr/>
          </p:nvSpPr>
          <p:spPr bwMode="auto">
            <a:xfrm>
              <a:off x="575128" y="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417" name="椭圆 16"/>
            <p:cNvSpPr>
              <a:spLocks noChangeArrowheads="1"/>
            </p:cNvSpPr>
            <p:nvPr/>
          </p:nvSpPr>
          <p:spPr bwMode="auto">
            <a:xfrm>
              <a:off x="865414" y="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413" name="矩形 18"/>
          <p:cNvSpPr>
            <a:spLocks noChangeArrowheads="1"/>
          </p:cNvSpPr>
          <p:nvPr/>
        </p:nvSpPr>
        <p:spPr bwMode="auto">
          <a:xfrm rot="-2772729">
            <a:off x="7478713" y="417513"/>
            <a:ext cx="2003425" cy="3584575"/>
          </a:xfrm>
          <a:prstGeom prst="rect">
            <a:avLst/>
          </a:prstGeom>
          <a:solidFill>
            <a:schemeClr val="bg1">
              <a:alpha val="1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文本框 3"/>
          <p:cNvSpPr txBox="1">
            <a:spLocks noChangeArrowheads="1"/>
          </p:cNvSpPr>
          <p:nvPr/>
        </p:nvSpPr>
        <p:spPr bwMode="auto">
          <a:xfrm>
            <a:off x="285750" y="257175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49A0E7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pic>
        <p:nvPicPr>
          <p:cNvPr id="18435" name="图片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4"/>
          <a:stretch>
            <a:fillRect/>
          </a:stretch>
        </p:blipFill>
        <p:spPr bwMode="auto">
          <a:xfrm>
            <a:off x="0" y="0"/>
            <a:ext cx="1219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矩形 60"/>
          <p:cNvSpPr>
            <a:spLocks noChangeArrowheads="1"/>
          </p:cNvSpPr>
          <p:nvPr/>
        </p:nvSpPr>
        <p:spPr bwMode="auto">
          <a:xfrm>
            <a:off x="9525000" y="3378200"/>
            <a:ext cx="1828800" cy="1689100"/>
          </a:xfrm>
          <a:prstGeom prst="rect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437" name="文本框 61"/>
          <p:cNvSpPr txBox="1">
            <a:spLocks noChangeArrowheads="1"/>
          </p:cNvSpPr>
          <p:nvPr/>
        </p:nvSpPr>
        <p:spPr bwMode="auto">
          <a:xfrm>
            <a:off x="9798050" y="3898900"/>
            <a:ext cx="1282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FFFF"/>
                </a:solidFill>
              </a:rPr>
              <a:t>LOGO</a:t>
            </a:r>
            <a:endParaRPr lang="zh-CN" altLang="en-US" sz="3600" b="1">
              <a:solidFill>
                <a:srgbClr val="FFFFFF"/>
              </a:solidFill>
            </a:endParaRPr>
          </a:p>
        </p:txBody>
      </p:sp>
      <p:sp>
        <p:nvSpPr>
          <p:cNvPr id="18438" name="矩形 62"/>
          <p:cNvSpPr>
            <a:spLocks noChangeArrowheads="1"/>
          </p:cNvSpPr>
          <p:nvPr/>
        </p:nvSpPr>
        <p:spPr bwMode="auto">
          <a:xfrm>
            <a:off x="1042988" y="4678363"/>
            <a:ext cx="1416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400" b="1">
                <a:solidFill>
                  <a:srgbClr val="C20009"/>
                </a:solidFill>
                <a:latin typeface="微软雅黑" pitchFamily="34" charset="-122"/>
                <a:ea typeface="微软雅黑" pitchFamily="34" charset="-122"/>
              </a:rPr>
              <a:t>公司简介</a:t>
            </a:r>
          </a:p>
        </p:txBody>
      </p:sp>
      <p:sp>
        <p:nvSpPr>
          <p:cNvPr id="18439" name="矩形 63"/>
          <p:cNvSpPr>
            <a:spLocks noChangeArrowheads="1"/>
          </p:cNvSpPr>
          <p:nvPr/>
        </p:nvSpPr>
        <p:spPr bwMode="auto">
          <a:xfrm>
            <a:off x="1042988" y="5178425"/>
            <a:ext cx="71739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zh-CN" altLang="en-US" sz="14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4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4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模板的发布，课件及汇报</a:t>
            </a:r>
            <a:r>
              <a:rPr lang="en-US" altLang="zh-CN" sz="14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的美化，并为您提供专业的</a:t>
            </a:r>
            <a:r>
              <a:rPr lang="en-US" altLang="zh-CN" sz="14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个性定制服务。我们秉承“给您演示的光和热”的理念，为您分担职场压力</a:t>
            </a:r>
            <a:r>
              <a:rPr lang="en-US" altLang="zh-CN" sz="14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4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让您的每一次亮相都信心澎湃。专业的团队，完善的售后，热情的服务，科学严谨的逻辑，一丝不苟的工作态度，定能使您的发展如虎添翼！</a:t>
            </a:r>
            <a:endParaRPr lang="en-US" sz="14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框 3"/>
          <p:cNvSpPr txBox="1">
            <a:spLocks noChangeArrowheads="1"/>
          </p:cNvSpPr>
          <p:nvPr/>
        </p:nvSpPr>
        <p:spPr bwMode="auto">
          <a:xfrm>
            <a:off x="285750" y="257175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19459" name="矩形 2"/>
          <p:cNvSpPr>
            <a:spLocks noChangeArrowheads="1"/>
          </p:cNvSpPr>
          <p:nvPr/>
        </p:nvSpPr>
        <p:spPr bwMode="auto">
          <a:xfrm>
            <a:off x="0" y="4340225"/>
            <a:ext cx="12192000" cy="2517775"/>
          </a:xfrm>
          <a:prstGeom prst="rect">
            <a:avLst/>
          </a:prstGeom>
          <a:solidFill>
            <a:srgbClr val="323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484" name="矩形 4"/>
          <p:cNvSpPr>
            <a:spLocks noChangeArrowheads="1"/>
          </p:cNvSpPr>
          <p:nvPr/>
        </p:nvSpPr>
        <p:spPr bwMode="auto">
          <a:xfrm>
            <a:off x="4702175" y="1581150"/>
            <a:ext cx="2627313" cy="5276850"/>
          </a:xfrm>
          <a:prstGeom prst="rect">
            <a:avLst/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9461" name="组合 5"/>
          <p:cNvGrpSpPr>
            <a:grpSpLocks/>
          </p:cNvGrpSpPr>
          <p:nvPr/>
        </p:nvGrpSpPr>
        <p:grpSpPr bwMode="auto">
          <a:xfrm>
            <a:off x="1912938" y="4822825"/>
            <a:ext cx="2109787" cy="1441450"/>
            <a:chOff x="0" y="0"/>
            <a:chExt cx="2110036" cy="1442082"/>
          </a:xfrm>
        </p:grpSpPr>
        <p:grpSp>
          <p:nvGrpSpPr>
            <p:cNvPr id="19511" name="组合 6"/>
            <p:cNvGrpSpPr>
              <a:grpSpLocks/>
            </p:cNvGrpSpPr>
            <p:nvPr/>
          </p:nvGrpSpPr>
          <p:grpSpPr bwMode="auto">
            <a:xfrm>
              <a:off x="0" y="416959"/>
              <a:ext cx="2110036" cy="1025123"/>
              <a:chOff x="0" y="0"/>
              <a:chExt cx="2110036" cy="1025123"/>
            </a:xfrm>
          </p:grpSpPr>
          <p:sp>
            <p:nvSpPr>
              <p:cNvPr id="19513" name="文本框 8"/>
              <p:cNvSpPr txBox="1">
                <a:spLocks noChangeArrowheads="1"/>
              </p:cNvSpPr>
              <p:nvPr/>
            </p:nvSpPr>
            <p:spPr bwMode="auto">
              <a:xfrm>
                <a:off x="0" y="378792"/>
                <a:ext cx="211003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1200" dirty="0" smtClean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锐旗设计致力于</a:t>
                </a:r>
                <a:r>
                  <a:rPr lang="zh-CN" altLang="en-US" sz="12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专业</a:t>
                </a:r>
                <a:r>
                  <a:rPr lang="en-US" altLang="zh-CN" sz="12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PPT</a:t>
                </a:r>
                <a:r>
                  <a:rPr lang="zh-CN" altLang="en-US" sz="12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模板的发布，并为您提供专业的</a:t>
                </a:r>
                <a:r>
                  <a:rPr lang="en-US" altLang="zh-CN" sz="12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PPT</a:t>
                </a:r>
                <a:r>
                  <a:rPr lang="zh-CN" altLang="en-US" sz="12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个性定制服务。</a:t>
                </a:r>
              </a:p>
            </p:txBody>
          </p:sp>
          <p:sp>
            <p:nvSpPr>
              <p:cNvPr id="19514" name="文本框 9"/>
              <p:cNvSpPr txBox="1">
                <a:spLocks noChangeArrowheads="1"/>
              </p:cNvSpPr>
              <p:nvPr/>
            </p:nvSpPr>
            <p:spPr bwMode="auto">
              <a:xfrm>
                <a:off x="289329" y="0"/>
                <a:ext cx="152043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1600" b="1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点击添加标题</a:t>
                </a:r>
              </a:p>
            </p:txBody>
          </p:sp>
        </p:grpSp>
        <p:sp>
          <p:nvSpPr>
            <p:cNvPr id="19512" name="文本框 7"/>
            <p:cNvSpPr txBox="1">
              <a:spLocks noChangeArrowheads="1"/>
            </p:cNvSpPr>
            <p:nvPr/>
          </p:nvSpPr>
          <p:spPr bwMode="auto">
            <a:xfrm>
              <a:off x="591733" y="0"/>
              <a:ext cx="133412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400" b="1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2013</a:t>
              </a:r>
              <a:endParaRPr lang="zh-CN" altLang="en-US" sz="24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9462" name="组合 10"/>
          <p:cNvGrpSpPr>
            <a:grpSpLocks/>
          </p:cNvGrpSpPr>
          <p:nvPr/>
        </p:nvGrpSpPr>
        <p:grpSpPr bwMode="auto">
          <a:xfrm>
            <a:off x="5202238" y="4689475"/>
            <a:ext cx="2111375" cy="1436688"/>
            <a:chOff x="0" y="0"/>
            <a:chExt cx="2110036" cy="1436496"/>
          </a:xfrm>
        </p:grpSpPr>
        <p:grpSp>
          <p:nvGrpSpPr>
            <p:cNvPr id="19507" name="组合 11"/>
            <p:cNvGrpSpPr>
              <a:grpSpLocks/>
            </p:cNvGrpSpPr>
            <p:nvPr/>
          </p:nvGrpSpPr>
          <p:grpSpPr bwMode="auto">
            <a:xfrm>
              <a:off x="0" y="421759"/>
              <a:ext cx="2110036" cy="1014737"/>
              <a:chOff x="0" y="0"/>
              <a:chExt cx="2110036" cy="1014737"/>
            </a:xfrm>
          </p:grpSpPr>
          <p:sp>
            <p:nvSpPr>
              <p:cNvPr id="19509" name="文本框 13"/>
              <p:cNvSpPr txBox="1">
                <a:spLocks noChangeArrowheads="1"/>
              </p:cNvSpPr>
              <p:nvPr/>
            </p:nvSpPr>
            <p:spPr bwMode="auto">
              <a:xfrm>
                <a:off x="0" y="368406"/>
                <a:ext cx="211003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1200" dirty="0" smtClean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锐旗设计致力于</a:t>
                </a:r>
                <a:r>
                  <a:rPr lang="zh-CN" altLang="en-US" sz="12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专业</a:t>
                </a:r>
                <a:r>
                  <a:rPr lang="en-US" altLang="zh-CN" sz="12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PPT</a:t>
                </a:r>
                <a:r>
                  <a:rPr lang="zh-CN" altLang="en-US" sz="12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模板的发布，并为您提供专业的</a:t>
                </a:r>
                <a:r>
                  <a:rPr lang="en-US" altLang="zh-CN" sz="12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PPT</a:t>
                </a:r>
                <a:r>
                  <a:rPr lang="zh-CN" altLang="en-US" sz="12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个性定制服务。</a:t>
                </a:r>
              </a:p>
            </p:txBody>
          </p:sp>
          <p:sp>
            <p:nvSpPr>
              <p:cNvPr id="19510" name="文本框 14"/>
              <p:cNvSpPr txBox="1">
                <a:spLocks noChangeArrowheads="1"/>
              </p:cNvSpPr>
              <p:nvPr/>
            </p:nvSpPr>
            <p:spPr bwMode="auto">
              <a:xfrm>
                <a:off x="263718" y="0"/>
                <a:ext cx="152043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1600" b="1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点击添加标题</a:t>
                </a:r>
              </a:p>
            </p:txBody>
          </p:sp>
        </p:grpSp>
        <p:sp>
          <p:nvSpPr>
            <p:cNvPr id="19508" name="文本框 12"/>
            <p:cNvSpPr txBox="1">
              <a:spLocks noChangeArrowheads="1"/>
            </p:cNvSpPr>
            <p:nvPr/>
          </p:nvSpPr>
          <p:spPr bwMode="auto">
            <a:xfrm>
              <a:off x="475448" y="0"/>
              <a:ext cx="133412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4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2015</a:t>
              </a:r>
              <a:endParaRPr lang="zh-CN" altLang="en-US"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9463" name="组合 15"/>
          <p:cNvGrpSpPr>
            <a:grpSpLocks/>
          </p:cNvGrpSpPr>
          <p:nvPr/>
        </p:nvGrpSpPr>
        <p:grpSpPr bwMode="auto">
          <a:xfrm>
            <a:off x="5186363" y="2430463"/>
            <a:ext cx="1684337" cy="1482725"/>
            <a:chOff x="0" y="0"/>
            <a:chExt cx="1887537" cy="1663701"/>
          </a:xfrm>
        </p:grpSpPr>
        <p:sp>
          <p:nvSpPr>
            <p:cNvPr id="19494" name="Freeform 5"/>
            <p:cNvSpPr>
              <a:spLocks/>
            </p:cNvSpPr>
            <p:nvPr/>
          </p:nvSpPr>
          <p:spPr bwMode="auto">
            <a:xfrm>
              <a:off x="754062" y="1087438"/>
              <a:ext cx="379412" cy="287338"/>
            </a:xfrm>
            <a:custGeom>
              <a:avLst/>
              <a:gdLst>
                <a:gd name="T0" fmla="*/ 2147483647 w 134"/>
                <a:gd name="T1" fmla="*/ 2147483647 h 101"/>
                <a:gd name="T2" fmla="*/ 2147483647 w 134"/>
                <a:gd name="T3" fmla="*/ 0 h 101"/>
                <a:gd name="T4" fmla="*/ 2147483647 w 134"/>
                <a:gd name="T5" fmla="*/ 0 h 101"/>
                <a:gd name="T6" fmla="*/ 2147483647 w 134"/>
                <a:gd name="T7" fmla="*/ 2147483647 h 101"/>
                <a:gd name="T8" fmla="*/ 0 w 134"/>
                <a:gd name="T9" fmla="*/ 2147483647 h 101"/>
                <a:gd name="T10" fmla="*/ 2147483647 w 134"/>
                <a:gd name="T11" fmla="*/ 2147483647 h 101"/>
                <a:gd name="T12" fmla="*/ 2147483647 w 134"/>
                <a:gd name="T13" fmla="*/ 2147483647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4" h="101">
                  <a:moveTo>
                    <a:pt x="78" y="46"/>
                  </a:moveTo>
                  <a:cubicBezTo>
                    <a:pt x="78" y="27"/>
                    <a:pt x="88" y="10"/>
                    <a:pt x="10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5" y="10"/>
                    <a:pt x="55" y="27"/>
                    <a:pt x="55" y="46"/>
                  </a:cubicBezTo>
                  <a:cubicBezTo>
                    <a:pt x="55" y="76"/>
                    <a:pt x="30" y="101"/>
                    <a:pt x="0" y="101"/>
                  </a:cubicBezTo>
                  <a:cubicBezTo>
                    <a:pt x="134" y="101"/>
                    <a:pt x="134" y="101"/>
                    <a:pt x="134" y="101"/>
                  </a:cubicBezTo>
                  <a:cubicBezTo>
                    <a:pt x="103" y="101"/>
                    <a:pt x="78" y="76"/>
                    <a:pt x="78" y="46"/>
                  </a:cubicBezTo>
                  <a:close/>
                </a:path>
              </a:pathLst>
            </a:custGeom>
            <a:solidFill>
              <a:srgbClr val="EE8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5" name="Rectangle 6"/>
            <p:cNvSpPr>
              <a:spLocks noChangeArrowheads="1"/>
            </p:cNvSpPr>
            <p:nvPr/>
          </p:nvSpPr>
          <p:spPr bwMode="auto">
            <a:xfrm>
              <a:off x="754062" y="1374775"/>
              <a:ext cx="379412" cy="50800"/>
            </a:xfrm>
            <a:prstGeom prst="rect">
              <a:avLst/>
            </a:prstGeom>
            <a:solidFill>
              <a:srgbClr val="FFC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496" name="Rectangle 7"/>
            <p:cNvSpPr>
              <a:spLocks noChangeArrowheads="1"/>
            </p:cNvSpPr>
            <p:nvPr/>
          </p:nvSpPr>
          <p:spPr bwMode="auto">
            <a:xfrm>
              <a:off x="628650" y="1425575"/>
              <a:ext cx="630237" cy="144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497" name="Freeform 8"/>
            <p:cNvSpPr>
              <a:spLocks/>
            </p:cNvSpPr>
            <p:nvPr/>
          </p:nvSpPr>
          <p:spPr bwMode="auto">
            <a:xfrm>
              <a:off x="561975" y="1570038"/>
              <a:ext cx="763587" cy="93663"/>
            </a:xfrm>
            <a:custGeom>
              <a:avLst/>
              <a:gdLst>
                <a:gd name="T0" fmla="*/ 2147483647 w 481"/>
                <a:gd name="T1" fmla="*/ 2147483647 h 59"/>
                <a:gd name="T2" fmla="*/ 0 w 481"/>
                <a:gd name="T3" fmla="*/ 2147483647 h 59"/>
                <a:gd name="T4" fmla="*/ 2147483647 w 481"/>
                <a:gd name="T5" fmla="*/ 0 h 59"/>
                <a:gd name="T6" fmla="*/ 2147483647 w 481"/>
                <a:gd name="T7" fmla="*/ 0 h 59"/>
                <a:gd name="T8" fmla="*/ 2147483647 w 481"/>
                <a:gd name="T9" fmla="*/ 2147483647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1" h="59">
                  <a:moveTo>
                    <a:pt x="481" y="59"/>
                  </a:moveTo>
                  <a:lnTo>
                    <a:pt x="0" y="59"/>
                  </a:lnTo>
                  <a:lnTo>
                    <a:pt x="17" y="0"/>
                  </a:lnTo>
                  <a:lnTo>
                    <a:pt x="456" y="0"/>
                  </a:lnTo>
                  <a:lnTo>
                    <a:pt x="481" y="5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8" name="Freeform 9"/>
            <p:cNvSpPr>
              <a:spLocks/>
            </p:cNvSpPr>
            <p:nvPr/>
          </p:nvSpPr>
          <p:spPr bwMode="auto">
            <a:xfrm>
              <a:off x="417512" y="53975"/>
              <a:ext cx="1052512" cy="80963"/>
            </a:xfrm>
            <a:custGeom>
              <a:avLst/>
              <a:gdLst>
                <a:gd name="T0" fmla="*/ 2147483647 w 372"/>
                <a:gd name="T1" fmla="*/ 0 h 29"/>
                <a:gd name="T2" fmla="*/ 0 w 372"/>
                <a:gd name="T3" fmla="*/ 0 h 29"/>
                <a:gd name="T4" fmla="*/ 0 w 372"/>
                <a:gd name="T5" fmla="*/ 2147483647 h 29"/>
                <a:gd name="T6" fmla="*/ 2147483647 w 372"/>
                <a:gd name="T7" fmla="*/ 2147483647 h 29"/>
                <a:gd name="T8" fmla="*/ 2147483647 w 372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2" h="29">
                  <a:moveTo>
                    <a:pt x="37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371" y="29"/>
                    <a:pt x="371" y="29"/>
                    <a:pt x="371" y="29"/>
                  </a:cubicBezTo>
                  <a:cubicBezTo>
                    <a:pt x="372" y="19"/>
                    <a:pt x="372" y="10"/>
                    <a:pt x="372" y="0"/>
                  </a:cubicBezTo>
                  <a:close/>
                </a:path>
              </a:pathLst>
            </a:custGeom>
            <a:solidFill>
              <a:srgbClr val="EE8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9" name="Freeform 10"/>
            <p:cNvSpPr>
              <a:spLocks/>
            </p:cNvSpPr>
            <p:nvPr/>
          </p:nvSpPr>
          <p:spPr bwMode="auto">
            <a:xfrm>
              <a:off x="1309687" y="0"/>
              <a:ext cx="577850" cy="920750"/>
            </a:xfrm>
            <a:custGeom>
              <a:avLst/>
              <a:gdLst>
                <a:gd name="T0" fmla="*/ 2147483647 w 204"/>
                <a:gd name="T1" fmla="*/ 2147483647 h 325"/>
                <a:gd name="T2" fmla="*/ 2147483647 w 204"/>
                <a:gd name="T3" fmla="*/ 2147483647 h 325"/>
                <a:gd name="T4" fmla="*/ 2147483647 w 204"/>
                <a:gd name="T5" fmla="*/ 2147483647 h 325"/>
                <a:gd name="T6" fmla="*/ 2147483647 w 204"/>
                <a:gd name="T7" fmla="*/ 2147483647 h 325"/>
                <a:gd name="T8" fmla="*/ 2147483647 w 204"/>
                <a:gd name="T9" fmla="*/ 2147483647 h 325"/>
                <a:gd name="T10" fmla="*/ 2147483647 w 204"/>
                <a:gd name="T11" fmla="*/ 2147483647 h 325"/>
                <a:gd name="T12" fmla="*/ 2147483647 w 204"/>
                <a:gd name="T13" fmla="*/ 2147483647 h 325"/>
                <a:gd name="T14" fmla="*/ 2147483647 w 204"/>
                <a:gd name="T15" fmla="*/ 2147483647 h 325"/>
                <a:gd name="T16" fmla="*/ 2147483647 w 204"/>
                <a:gd name="T17" fmla="*/ 2147483647 h 325"/>
                <a:gd name="T18" fmla="*/ 2147483647 w 204"/>
                <a:gd name="T19" fmla="*/ 2147483647 h 325"/>
                <a:gd name="T20" fmla="*/ 2147483647 w 204"/>
                <a:gd name="T21" fmla="*/ 2147483647 h 325"/>
                <a:gd name="T22" fmla="*/ 2147483647 w 204"/>
                <a:gd name="T23" fmla="*/ 2147483647 h 325"/>
                <a:gd name="T24" fmla="*/ 2147483647 w 204"/>
                <a:gd name="T25" fmla="*/ 2147483647 h 325"/>
                <a:gd name="T26" fmla="*/ 2147483647 w 204"/>
                <a:gd name="T27" fmla="*/ 2147483647 h 325"/>
                <a:gd name="T28" fmla="*/ 2147483647 w 204"/>
                <a:gd name="T29" fmla="*/ 2147483647 h 325"/>
                <a:gd name="T30" fmla="*/ 2147483647 w 204"/>
                <a:gd name="T31" fmla="*/ 2147483647 h 325"/>
                <a:gd name="T32" fmla="*/ 2147483647 w 204"/>
                <a:gd name="T33" fmla="*/ 2147483647 h 325"/>
                <a:gd name="T34" fmla="*/ 2147483647 w 204"/>
                <a:gd name="T35" fmla="*/ 2147483647 h 325"/>
                <a:gd name="T36" fmla="*/ 2147483647 w 204"/>
                <a:gd name="T37" fmla="*/ 2147483647 h 325"/>
                <a:gd name="T38" fmla="*/ 2147483647 w 204"/>
                <a:gd name="T39" fmla="*/ 2147483647 h 325"/>
                <a:gd name="T40" fmla="*/ 2147483647 w 204"/>
                <a:gd name="T41" fmla="*/ 2147483647 h 325"/>
                <a:gd name="T42" fmla="*/ 2147483647 w 204"/>
                <a:gd name="T43" fmla="*/ 2147483647 h 3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4" h="325">
                  <a:moveTo>
                    <a:pt x="194" y="37"/>
                  </a:moveTo>
                  <a:cubicBezTo>
                    <a:pt x="190" y="30"/>
                    <a:pt x="183" y="23"/>
                    <a:pt x="176" y="18"/>
                  </a:cubicBezTo>
                  <a:cubicBezTo>
                    <a:pt x="149" y="0"/>
                    <a:pt x="105" y="7"/>
                    <a:pt x="81" y="28"/>
                  </a:cubicBezTo>
                  <a:cubicBezTo>
                    <a:pt x="71" y="36"/>
                    <a:pt x="63" y="48"/>
                    <a:pt x="58" y="59"/>
                  </a:cubicBezTo>
                  <a:cubicBezTo>
                    <a:pt x="53" y="71"/>
                    <a:pt x="50" y="81"/>
                    <a:pt x="49" y="94"/>
                  </a:cubicBezTo>
                  <a:cubicBezTo>
                    <a:pt x="61" y="96"/>
                    <a:pt x="61" y="96"/>
                    <a:pt x="61" y="96"/>
                  </a:cubicBezTo>
                  <a:cubicBezTo>
                    <a:pt x="66" y="65"/>
                    <a:pt x="85" y="37"/>
                    <a:pt x="118" y="32"/>
                  </a:cubicBezTo>
                  <a:cubicBezTo>
                    <a:pt x="147" y="28"/>
                    <a:pt x="172" y="53"/>
                    <a:pt x="172" y="80"/>
                  </a:cubicBezTo>
                  <a:cubicBezTo>
                    <a:pt x="174" y="149"/>
                    <a:pt x="110" y="192"/>
                    <a:pt x="58" y="223"/>
                  </a:cubicBezTo>
                  <a:cubicBezTo>
                    <a:pt x="41" y="233"/>
                    <a:pt x="20" y="246"/>
                    <a:pt x="9" y="263"/>
                  </a:cubicBezTo>
                  <a:cubicBezTo>
                    <a:pt x="6" y="269"/>
                    <a:pt x="3" y="275"/>
                    <a:pt x="1" y="283"/>
                  </a:cubicBezTo>
                  <a:cubicBezTo>
                    <a:pt x="0" y="290"/>
                    <a:pt x="0" y="298"/>
                    <a:pt x="4" y="305"/>
                  </a:cubicBezTo>
                  <a:cubicBezTo>
                    <a:pt x="7" y="312"/>
                    <a:pt x="13" y="318"/>
                    <a:pt x="20" y="321"/>
                  </a:cubicBezTo>
                  <a:cubicBezTo>
                    <a:pt x="27" y="325"/>
                    <a:pt x="35" y="325"/>
                    <a:pt x="41" y="324"/>
                  </a:cubicBezTo>
                  <a:cubicBezTo>
                    <a:pt x="45" y="324"/>
                    <a:pt x="53" y="320"/>
                    <a:pt x="54" y="317"/>
                  </a:cubicBezTo>
                  <a:cubicBezTo>
                    <a:pt x="54" y="307"/>
                    <a:pt x="54" y="307"/>
                    <a:pt x="54" y="307"/>
                  </a:cubicBezTo>
                  <a:cubicBezTo>
                    <a:pt x="44" y="310"/>
                    <a:pt x="34" y="310"/>
                    <a:pt x="28" y="306"/>
                  </a:cubicBezTo>
                  <a:cubicBezTo>
                    <a:pt x="20" y="302"/>
                    <a:pt x="17" y="295"/>
                    <a:pt x="19" y="286"/>
                  </a:cubicBezTo>
                  <a:cubicBezTo>
                    <a:pt x="25" y="251"/>
                    <a:pt x="75" y="225"/>
                    <a:pt x="101" y="207"/>
                  </a:cubicBezTo>
                  <a:cubicBezTo>
                    <a:pt x="131" y="187"/>
                    <a:pt x="162" y="166"/>
                    <a:pt x="183" y="136"/>
                  </a:cubicBezTo>
                  <a:cubicBezTo>
                    <a:pt x="194" y="119"/>
                    <a:pt x="201" y="100"/>
                    <a:pt x="202" y="80"/>
                  </a:cubicBezTo>
                  <a:cubicBezTo>
                    <a:pt x="204" y="66"/>
                    <a:pt x="202" y="51"/>
                    <a:pt x="194" y="37"/>
                  </a:cubicBezTo>
                  <a:close/>
                </a:path>
              </a:pathLst>
            </a:custGeom>
            <a:solidFill>
              <a:srgbClr val="EE8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0" name="Oval 11"/>
            <p:cNvSpPr>
              <a:spLocks noChangeArrowheads="1"/>
            </p:cNvSpPr>
            <p:nvPr/>
          </p:nvSpPr>
          <p:spPr bwMode="auto">
            <a:xfrm>
              <a:off x="1447800" y="198438"/>
              <a:ext cx="141287" cy="138113"/>
            </a:xfrm>
            <a:prstGeom prst="ellipse">
              <a:avLst/>
            </a:prstGeom>
            <a:solidFill>
              <a:srgbClr val="FFC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501" name="Oval 12"/>
            <p:cNvSpPr>
              <a:spLocks noChangeArrowheads="1"/>
            </p:cNvSpPr>
            <p:nvPr/>
          </p:nvSpPr>
          <p:spPr bwMode="auto">
            <a:xfrm>
              <a:off x="1360487" y="796925"/>
              <a:ext cx="123825" cy="120650"/>
            </a:xfrm>
            <a:prstGeom prst="ellipse">
              <a:avLst/>
            </a:prstGeom>
            <a:solidFill>
              <a:srgbClr val="FFC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502" name="Freeform 13"/>
            <p:cNvSpPr>
              <a:spLocks/>
            </p:cNvSpPr>
            <p:nvPr/>
          </p:nvSpPr>
          <p:spPr bwMode="auto">
            <a:xfrm>
              <a:off x="0" y="0"/>
              <a:ext cx="577850" cy="920750"/>
            </a:xfrm>
            <a:custGeom>
              <a:avLst/>
              <a:gdLst>
                <a:gd name="T0" fmla="*/ 2147483647 w 204"/>
                <a:gd name="T1" fmla="*/ 2147483647 h 325"/>
                <a:gd name="T2" fmla="*/ 2147483647 w 204"/>
                <a:gd name="T3" fmla="*/ 2147483647 h 325"/>
                <a:gd name="T4" fmla="*/ 2147483647 w 204"/>
                <a:gd name="T5" fmla="*/ 2147483647 h 325"/>
                <a:gd name="T6" fmla="*/ 2147483647 w 204"/>
                <a:gd name="T7" fmla="*/ 2147483647 h 325"/>
                <a:gd name="T8" fmla="*/ 2147483647 w 204"/>
                <a:gd name="T9" fmla="*/ 2147483647 h 325"/>
                <a:gd name="T10" fmla="*/ 2147483647 w 204"/>
                <a:gd name="T11" fmla="*/ 2147483647 h 325"/>
                <a:gd name="T12" fmla="*/ 2147483647 w 204"/>
                <a:gd name="T13" fmla="*/ 2147483647 h 325"/>
                <a:gd name="T14" fmla="*/ 2147483647 w 204"/>
                <a:gd name="T15" fmla="*/ 2147483647 h 325"/>
                <a:gd name="T16" fmla="*/ 2147483647 w 204"/>
                <a:gd name="T17" fmla="*/ 2147483647 h 325"/>
                <a:gd name="T18" fmla="*/ 2147483647 w 204"/>
                <a:gd name="T19" fmla="*/ 2147483647 h 325"/>
                <a:gd name="T20" fmla="*/ 2147483647 w 204"/>
                <a:gd name="T21" fmla="*/ 2147483647 h 325"/>
                <a:gd name="T22" fmla="*/ 2147483647 w 204"/>
                <a:gd name="T23" fmla="*/ 2147483647 h 325"/>
                <a:gd name="T24" fmla="*/ 2147483647 w 204"/>
                <a:gd name="T25" fmla="*/ 2147483647 h 325"/>
                <a:gd name="T26" fmla="*/ 2147483647 w 204"/>
                <a:gd name="T27" fmla="*/ 2147483647 h 325"/>
                <a:gd name="T28" fmla="*/ 2147483647 w 204"/>
                <a:gd name="T29" fmla="*/ 2147483647 h 325"/>
                <a:gd name="T30" fmla="*/ 2147483647 w 204"/>
                <a:gd name="T31" fmla="*/ 2147483647 h 325"/>
                <a:gd name="T32" fmla="*/ 2147483647 w 204"/>
                <a:gd name="T33" fmla="*/ 2147483647 h 325"/>
                <a:gd name="T34" fmla="*/ 2147483647 w 204"/>
                <a:gd name="T35" fmla="*/ 2147483647 h 325"/>
                <a:gd name="T36" fmla="*/ 2147483647 w 204"/>
                <a:gd name="T37" fmla="*/ 2147483647 h 325"/>
                <a:gd name="T38" fmla="*/ 2147483647 w 204"/>
                <a:gd name="T39" fmla="*/ 2147483647 h 325"/>
                <a:gd name="T40" fmla="*/ 2147483647 w 204"/>
                <a:gd name="T41" fmla="*/ 2147483647 h 325"/>
                <a:gd name="T42" fmla="*/ 2147483647 w 204"/>
                <a:gd name="T43" fmla="*/ 2147483647 h 3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4" h="325">
                  <a:moveTo>
                    <a:pt x="10" y="37"/>
                  </a:moveTo>
                  <a:cubicBezTo>
                    <a:pt x="14" y="30"/>
                    <a:pt x="21" y="23"/>
                    <a:pt x="28" y="18"/>
                  </a:cubicBezTo>
                  <a:cubicBezTo>
                    <a:pt x="55" y="0"/>
                    <a:pt x="98" y="7"/>
                    <a:pt x="123" y="28"/>
                  </a:cubicBezTo>
                  <a:cubicBezTo>
                    <a:pt x="133" y="36"/>
                    <a:pt x="141" y="48"/>
                    <a:pt x="146" y="59"/>
                  </a:cubicBezTo>
                  <a:cubicBezTo>
                    <a:pt x="151" y="71"/>
                    <a:pt x="154" y="81"/>
                    <a:pt x="155" y="94"/>
                  </a:cubicBezTo>
                  <a:cubicBezTo>
                    <a:pt x="143" y="96"/>
                    <a:pt x="143" y="96"/>
                    <a:pt x="143" y="96"/>
                  </a:cubicBezTo>
                  <a:cubicBezTo>
                    <a:pt x="138" y="65"/>
                    <a:pt x="118" y="37"/>
                    <a:pt x="86" y="32"/>
                  </a:cubicBezTo>
                  <a:cubicBezTo>
                    <a:pt x="56" y="28"/>
                    <a:pt x="32" y="53"/>
                    <a:pt x="31" y="80"/>
                  </a:cubicBezTo>
                  <a:cubicBezTo>
                    <a:pt x="29" y="149"/>
                    <a:pt x="93" y="192"/>
                    <a:pt x="146" y="223"/>
                  </a:cubicBezTo>
                  <a:cubicBezTo>
                    <a:pt x="163" y="233"/>
                    <a:pt x="184" y="246"/>
                    <a:pt x="195" y="263"/>
                  </a:cubicBezTo>
                  <a:cubicBezTo>
                    <a:pt x="198" y="269"/>
                    <a:pt x="201" y="275"/>
                    <a:pt x="202" y="283"/>
                  </a:cubicBezTo>
                  <a:cubicBezTo>
                    <a:pt x="204" y="290"/>
                    <a:pt x="203" y="298"/>
                    <a:pt x="200" y="305"/>
                  </a:cubicBezTo>
                  <a:cubicBezTo>
                    <a:pt x="197" y="312"/>
                    <a:pt x="191" y="318"/>
                    <a:pt x="184" y="321"/>
                  </a:cubicBezTo>
                  <a:cubicBezTo>
                    <a:pt x="177" y="325"/>
                    <a:pt x="169" y="325"/>
                    <a:pt x="162" y="324"/>
                  </a:cubicBezTo>
                  <a:cubicBezTo>
                    <a:pt x="158" y="324"/>
                    <a:pt x="151" y="320"/>
                    <a:pt x="150" y="317"/>
                  </a:cubicBezTo>
                  <a:cubicBezTo>
                    <a:pt x="150" y="307"/>
                    <a:pt x="150" y="307"/>
                    <a:pt x="150" y="307"/>
                  </a:cubicBezTo>
                  <a:cubicBezTo>
                    <a:pt x="159" y="310"/>
                    <a:pt x="169" y="310"/>
                    <a:pt x="176" y="306"/>
                  </a:cubicBezTo>
                  <a:cubicBezTo>
                    <a:pt x="183" y="302"/>
                    <a:pt x="187" y="295"/>
                    <a:pt x="185" y="286"/>
                  </a:cubicBezTo>
                  <a:cubicBezTo>
                    <a:pt x="178" y="251"/>
                    <a:pt x="129" y="225"/>
                    <a:pt x="102" y="207"/>
                  </a:cubicBezTo>
                  <a:cubicBezTo>
                    <a:pt x="73" y="187"/>
                    <a:pt x="41" y="166"/>
                    <a:pt x="21" y="136"/>
                  </a:cubicBezTo>
                  <a:cubicBezTo>
                    <a:pt x="10" y="119"/>
                    <a:pt x="3" y="100"/>
                    <a:pt x="1" y="80"/>
                  </a:cubicBezTo>
                  <a:cubicBezTo>
                    <a:pt x="0" y="66"/>
                    <a:pt x="2" y="51"/>
                    <a:pt x="10" y="37"/>
                  </a:cubicBezTo>
                  <a:close/>
                </a:path>
              </a:pathLst>
            </a:custGeom>
            <a:solidFill>
              <a:srgbClr val="EE8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3" name="Oval 14"/>
            <p:cNvSpPr>
              <a:spLocks noChangeArrowheads="1"/>
            </p:cNvSpPr>
            <p:nvPr/>
          </p:nvSpPr>
          <p:spPr bwMode="auto">
            <a:xfrm>
              <a:off x="298450" y="198438"/>
              <a:ext cx="141287" cy="138113"/>
            </a:xfrm>
            <a:prstGeom prst="ellipse">
              <a:avLst/>
            </a:prstGeom>
            <a:solidFill>
              <a:srgbClr val="FFC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504" name="Oval 15"/>
            <p:cNvSpPr>
              <a:spLocks noChangeArrowheads="1"/>
            </p:cNvSpPr>
            <p:nvPr/>
          </p:nvSpPr>
          <p:spPr bwMode="auto">
            <a:xfrm>
              <a:off x="403225" y="796925"/>
              <a:ext cx="123825" cy="120650"/>
            </a:xfrm>
            <a:prstGeom prst="ellipse">
              <a:avLst/>
            </a:prstGeom>
            <a:solidFill>
              <a:srgbClr val="FFC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505" name="Freeform 16"/>
            <p:cNvSpPr>
              <a:spLocks/>
            </p:cNvSpPr>
            <p:nvPr/>
          </p:nvSpPr>
          <p:spPr bwMode="auto">
            <a:xfrm>
              <a:off x="428625" y="134938"/>
              <a:ext cx="1027112" cy="976313"/>
            </a:xfrm>
            <a:custGeom>
              <a:avLst/>
              <a:gdLst>
                <a:gd name="T0" fmla="*/ 2147483647 w 363"/>
                <a:gd name="T1" fmla="*/ 0 h 344"/>
                <a:gd name="T2" fmla="*/ 0 w 363"/>
                <a:gd name="T3" fmla="*/ 0 h 344"/>
                <a:gd name="T4" fmla="*/ 2147483647 w 363"/>
                <a:gd name="T5" fmla="*/ 2147483647 h 344"/>
                <a:gd name="T6" fmla="*/ 2147483647 w 363"/>
                <a:gd name="T7" fmla="*/ 2147483647 h 344"/>
                <a:gd name="T8" fmla="*/ 2147483647 w 363"/>
                <a:gd name="T9" fmla="*/ 0 h 344"/>
                <a:gd name="T10" fmla="*/ 2147483647 w 363"/>
                <a:gd name="T11" fmla="*/ 0 h 3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3" h="344">
                  <a:moveTo>
                    <a:pt x="3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102"/>
                    <a:pt x="28" y="192"/>
                    <a:pt x="63" y="254"/>
                  </a:cubicBezTo>
                  <a:cubicBezTo>
                    <a:pt x="95" y="310"/>
                    <a:pt x="137" y="344"/>
                    <a:pt x="182" y="344"/>
                  </a:cubicBezTo>
                  <a:cubicBezTo>
                    <a:pt x="277" y="344"/>
                    <a:pt x="356" y="193"/>
                    <a:pt x="363" y="0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rgbClr val="FFC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6" name="Freeform 17"/>
            <p:cNvSpPr>
              <a:spLocks/>
            </p:cNvSpPr>
            <p:nvPr/>
          </p:nvSpPr>
          <p:spPr bwMode="auto">
            <a:xfrm>
              <a:off x="428625" y="134938"/>
              <a:ext cx="896937" cy="720725"/>
            </a:xfrm>
            <a:custGeom>
              <a:avLst/>
              <a:gdLst>
                <a:gd name="T0" fmla="*/ 0 w 317"/>
                <a:gd name="T1" fmla="*/ 0 h 254"/>
                <a:gd name="T2" fmla="*/ 2147483647 w 317"/>
                <a:gd name="T3" fmla="*/ 2147483647 h 254"/>
                <a:gd name="T4" fmla="*/ 2147483647 w 317"/>
                <a:gd name="T5" fmla="*/ 0 h 254"/>
                <a:gd name="T6" fmla="*/ 0 w 317"/>
                <a:gd name="T7" fmla="*/ 0 h 2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7" h="254">
                  <a:moveTo>
                    <a:pt x="0" y="0"/>
                  </a:moveTo>
                  <a:cubicBezTo>
                    <a:pt x="4" y="102"/>
                    <a:pt x="28" y="192"/>
                    <a:pt x="63" y="254"/>
                  </a:cubicBezTo>
                  <a:cubicBezTo>
                    <a:pt x="317" y="0"/>
                    <a:pt x="317" y="0"/>
                    <a:pt x="3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DF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9464" name="组合 29"/>
          <p:cNvGrpSpPr>
            <a:grpSpLocks/>
          </p:cNvGrpSpPr>
          <p:nvPr/>
        </p:nvGrpSpPr>
        <p:grpSpPr bwMode="auto">
          <a:xfrm>
            <a:off x="2468563" y="2546350"/>
            <a:ext cx="971550" cy="1376363"/>
            <a:chOff x="0" y="0"/>
            <a:chExt cx="1765300" cy="2501901"/>
          </a:xfrm>
        </p:grpSpPr>
        <p:sp>
          <p:nvSpPr>
            <p:cNvPr id="19484" name="Freeform 21"/>
            <p:cNvSpPr>
              <a:spLocks/>
            </p:cNvSpPr>
            <p:nvPr/>
          </p:nvSpPr>
          <p:spPr bwMode="auto">
            <a:xfrm>
              <a:off x="569913" y="915988"/>
              <a:ext cx="679450" cy="1471613"/>
            </a:xfrm>
            <a:custGeom>
              <a:avLst/>
              <a:gdLst>
                <a:gd name="T0" fmla="*/ 2147483647 w 428"/>
                <a:gd name="T1" fmla="*/ 0 h 927"/>
                <a:gd name="T2" fmla="*/ 0 w 428"/>
                <a:gd name="T3" fmla="*/ 2147483647 h 927"/>
                <a:gd name="T4" fmla="*/ 2147483647 w 428"/>
                <a:gd name="T5" fmla="*/ 2147483647 h 927"/>
                <a:gd name="T6" fmla="*/ 2147483647 w 428"/>
                <a:gd name="T7" fmla="*/ 0 h 927"/>
                <a:gd name="T8" fmla="*/ 2147483647 w 428"/>
                <a:gd name="T9" fmla="*/ 0 h 9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8" h="927">
                  <a:moveTo>
                    <a:pt x="266" y="0"/>
                  </a:moveTo>
                  <a:lnTo>
                    <a:pt x="0" y="818"/>
                  </a:lnTo>
                  <a:lnTo>
                    <a:pt x="126" y="927"/>
                  </a:lnTo>
                  <a:lnTo>
                    <a:pt x="428" y="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DC3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5" name="Freeform 22"/>
            <p:cNvSpPr>
              <a:spLocks/>
            </p:cNvSpPr>
            <p:nvPr/>
          </p:nvSpPr>
          <p:spPr bwMode="auto">
            <a:xfrm>
              <a:off x="76200" y="915988"/>
              <a:ext cx="658813" cy="1249363"/>
            </a:xfrm>
            <a:custGeom>
              <a:avLst/>
              <a:gdLst>
                <a:gd name="T0" fmla="*/ 2147483647 w 415"/>
                <a:gd name="T1" fmla="*/ 0 h 787"/>
                <a:gd name="T2" fmla="*/ 0 w 415"/>
                <a:gd name="T3" fmla="*/ 2147483647 h 787"/>
                <a:gd name="T4" fmla="*/ 2147483647 w 415"/>
                <a:gd name="T5" fmla="*/ 2147483647 h 787"/>
                <a:gd name="T6" fmla="*/ 2147483647 w 415"/>
                <a:gd name="T7" fmla="*/ 0 h 787"/>
                <a:gd name="T8" fmla="*/ 2147483647 w 415"/>
                <a:gd name="T9" fmla="*/ 0 h 7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5" h="787">
                  <a:moveTo>
                    <a:pt x="254" y="0"/>
                  </a:moveTo>
                  <a:lnTo>
                    <a:pt x="0" y="787"/>
                  </a:lnTo>
                  <a:lnTo>
                    <a:pt x="164" y="771"/>
                  </a:lnTo>
                  <a:lnTo>
                    <a:pt x="415" y="0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2B9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6" name="Freeform 23"/>
            <p:cNvSpPr>
              <a:spLocks/>
            </p:cNvSpPr>
            <p:nvPr/>
          </p:nvSpPr>
          <p:spPr bwMode="auto">
            <a:xfrm>
              <a:off x="336550" y="915988"/>
              <a:ext cx="655638" cy="1298575"/>
            </a:xfrm>
            <a:custGeom>
              <a:avLst/>
              <a:gdLst>
                <a:gd name="T0" fmla="*/ 2147483647 w 413"/>
                <a:gd name="T1" fmla="*/ 0 h 818"/>
                <a:gd name="T2" fmla="*/ 0 w 413"/>
                <a:gd name="T3" fmla="*/ 2147483647 h 818"/>
                <a:gd name="T4" fmla="*/ 2147483647 w 413"/>
                <a:gd name="T5" fmla="*/ 2147483647 h 818"/>
                <a:gd name="T6" fmla="*/ 2147483647 w 413"/>
                <a:gd name="T7" fmla="*/ 2147483647 h 818"/>
                <a:gd name="T8" fmla="*/ 2147483647 w 413"/>
                <a:gd name="T9" fmla="*/ 0 h 818"/>
                <a:gd name="T10" fmla="*/ 2147483647 w 413"/>
                <a:gd name="T11" fmla="*/ 0 h 8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3" h="818">
                  <a:moveTo>
                    <a:pt x="251" y="0"/>
                  </a:moveTo>
                  <a:lnTo>
                    <a:pt x="0" y="771"/>
                  </a:lnTo>
                  <a:lnTo>
                    <a:pt x="83" y="764"/>
                  </a:lnTo>
                  <a:lnTo>
                    <a:pt x="147" y="818"/>
                  </a:lnTo>
                  <a:lnTo>
                    <a:pt x="413" y="0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186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7" name="Freeform 24"/>
            <p:cNvSpPr>
              <a:spLocks/>
            </p:cNvSpPr>
            <p:nvPr/>
          </p:nvSpPr>
          <p:spPr bwMode="auto">
            <a:xfrm>
              <a:off x="482600" y="915988"/>
              <a:ext cx="712788" cy="1585913"/>
            </a:xfrm>
            <a:custGeom>
              <a:avLst/>
              <a:gdLst>
                <a:gd name="T0" fmla="*/ 0 w 449"/>
                <a:gd name="T1" fmla="*/ 0 h 999"/>
                <a:gd name="T2" fmla="*/ 2147483647 w 449"/>
                <a:gd name="T3" fmla="*/ 2147483647 h 999"/>
                <a:gd name="T4" fmla="*/ 2147483647 w 449"/>
                <a:gd name="T5" fmla="*/ 2147483647 h 999"/>
                <a:gd name="T6" fmla="*/ 2147483647 w 449"/>
                <a:gd name="T7" fmla="*/ 0 h 999"/>
                <a:gd name="T8" fmla="*/ 0 w 449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9" h="999">
                  <a:moveTo>
                    <a:pt x="0" y="0"/>
                  </a:moveTo>
                  <a:lnTo>
                    <a:pt x="326" y="999"/>
                  </a:lnTo>
                  <a:lnTo>
                    <a:pt x="449" y="889"/>
                  </a:lnTo>
                  <a:lnTo>
                    <a:pt x="1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C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8" name="Freeform 25"/>
            <p:cNvSpPr>
              <a:spLocks/>
            </p:cNvSpPr>
            <p:nvPr/>
          </p:nvSpPr>
          <p:spPr bwMode="auto">
            <a:xfrm>
              <a:off x="992188" y="915988"/>
              <a:ext cx="701675" cy="1363663"/>
            </a:xfrm>
            <a:custGeom>
              <a:avLst/>
              <a:gdLst>
                <a:gd name="T0" fmla="*/ 0 w 442"/>
                <a:gd name="T1" fmla="*/ 0 h 859"/>
                <a:gd name="T2" fmla="*/ 2147483647 w 442"/>
                <a:gd name="T3" fmla="*/ 2147483647 h 859"/>
                <a:gd name="T4" fmla="*/ 2147483647 w 442"/>
                <a:gd name="T5" fmla="*/ 2147483647 h 859"/>
                <a:gd name="T6" fmla="*/ 2147483647 w 442"/>
                <a:gd name="T7" fmla="*/ 0 h 859"/>
                <a:gd name="T8" fmla="*/ 0 w 442"/>
                <a:gd name="T9" fmla="*/ 0 h 8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2" h="859">
                  <a:moveTo>
                    <a:pt x="0" y="0"/>
                  </a:moveTo>
                  <a:lnTo>
                    <a:pt x="276" y="842"/>
                  </a:lnTo>
                  <a:lnTo>
                    <a:pt x="442" y="859"/>
                  </a:lnTo>
                  <a:lnTo>
                    <a:pt x="1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4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9" name="Freeform 26"/>
            <p:cNvSpPr>
              <a:spLocks/>
            </p:cNvSpPr>
            <p:nvPr/>
          </p:nvSpPr>
          <p:spPr bwMode="auto">
            <a:xfrm>
              <a:off x="735013" y="915988"/>
              <a:ext cx="695325" cy="1411288"/>
            </a:xfrm>
            <a:custGeom>
              <a:avLst/>
              <a:gdLst>
                <a:gd name="T0" fmla="*/ 0 w 438"/>
                <a:gd name="T1" fmla="*/ 0 h 889"/>
                <a:gd name="T2" fmla="*/ 2147483647 w 438"/>
                <a:gd name="T3" fmla="*/ 2147483647 h 889"/>
                <a:gd name="T4" fmla="*/ 2147483647 w 438"/>
                <a:gd name="T5" fmla="*/ 2147483647 h 889"/>
                <a:gd name="T6" fmla="*/ 2147483647 w 438"/>
                <a:gd name="T7" fmla="*/ 2147483647 h 889"/>
                <a:gd name="T8" fmla="*/ 2147483647 w 438"/>
                <a:gd name="T9" fmla="*/ 0 h 889"/>
                <a:gd name="T10" fmla="*/ 0 w 438"/>
                <a:gd name="T11" fmla="*/ 0 h 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8" h="889">
                  <a:moveTo>
                    <a:pt x="0" y="0"/>
                  </a:moveTo>
                  <a:lnTo>
                    <a:pt x="290" y="889"/>
                  </a:lnTo>
                  <a:lnTo>
                    <a:pt x="354" y="835"/>
                  </a:lnTo>
                  <a:lnTo>
                    <a:pt x="438" y="842"/>
                  </a:lnTo>
                  <a:lnTo>
                    <a:pt x="1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9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0" name="Freeform 27"/>
            <p:cNvSpPr>
              <a:spLocks/>
            </p:cNvSpPr>
            <p:nvPr/>
          </p:nvSpPr>
          <p:spPr bwMode="auto">
            <a:xfrm>
              <a:off x="0" y="0"/>
              <a:ext cx="1765300" cy="1755775"/>
            </a:xfrm>
            <a:custGeom>
              <a:avLst/>
              <a:gdLst>
                <a:gd name="T0" fmla="*/ 2147483647 w 1112"/>
                <a:gd name="T1" fmla="*/ 2147483647 h 1106"/>
                <a:gd name="T2" fmla="*/ 2147483647 w 1112"/>
                <a:gd name="T3" fmla="*/ 0 h 1106"/>
                <a:gd name="T4" fmla="*/ 2147483647 w 1112"/>
                <a:gd name="T5" fmla="*/ 2147483647 h 1106"/>
                <a:gd name="T6" fmla="*/ 2147483647 w 1112"/>
                <a:gd name="T7" fmla="*/ 2147483647 h 1106"/>
                <a:gd name="T8" fmla="*/ 2147483647 w 1112"/>
                <a:gd name="T9" fmla="*/ 2147483647 h 1106"/>
                <a:gd name="T10" fmla="*/ 2147483647 w 1112"/>
                <a:gd name="T11" fmla="*/ 2147483647 h 1106"/>
                <a:gd name="T12" fmla="*/ 2147483647 w 1112"/>
                <a:gd name="T13" fmla="*/ 2147483647 h 1106"/>
                <a:gd name="T14" fmla="*/ 2147483647 w 1112"/>
                <a:gd name="T15" fmla="*/ 2147483647 h 1106"/>
                <a:gd name="T16" fmla="*/ 2147483647 w 1112"/>
                <a:gd name="T17" fmla="*/ 2147483647 h 1106"/>
                <a:gd name="T18" fmla="*/ 2147483647 w 1112"/>
                <a:gd name="T19" fmla="*/ 2147483647 h 1106"/>
                <a:gd name="T20" fmla="*/ 2147483647 w 1112"/>
                <a:gd name="T21" fmla="*/ 2147483647 h 1106"/>
                <a:gd name="T22" fmla="*/ 2147483647 w 1112"/>
                <a:gd name="T23" fmla="*/ 2147483647 h 1106"/>
                <a:gd name="T24" fmla="*/ 2147483647 w 1112"/>
                <a:gd name="T25" fmla="*/ 2147483647 h 1106"/>
                <a:gd name="T26" fmla="*/ 2147483647 w 1112"/>
                <a:gd name="T27" fmla="*/ 2147483647 h 1106"/>
                <a:gd name="T28" fmla="*/ 2147483647 w 1112"/>
                <a:gd name="T29" fmla="*/ 2147483647 h 1106"/>
                <a:gd name="T30" fmla="*/ 2147483647 w 1112"/>
                <a:gd name="T31" fmla="*/ 2147483647 h 1106"/>
                <a:gd name="T32" fmla="*/ 2147483647 w 1112"/>
                <a:gd name="T33" fmla="*/ 2147483647 h 1106"/>
                <a:gd name="T34" fmla="*/ 2147483647 w 1112"/>
                <a:gd name="T35" fmla="*/ 2147483647 h 1106"/>
                <a:gd name="T36" fmla="*/ 2147483647 w 1112"/>
                <a:gd name="T37" fmla="*/ 2147483647 h 1106"/>
                <a:gd name="T38" fmla="*/ 2147483647 w 1112"/>
                <a:gd name="T39" fmla="*/ 2147483647 h 1106"/>
                <a:gd name="T40" fmla="*/ 2147483647 w 1112"/>
                <a:gd name="T41" fmla="*/ 2147483647 h 1106"/>
                <a:gd name="T42" fmla="*/ 2147483647 w 1112"/>
                <a:gd name="T43" fmla="*/ 2147483647 h 1106"/>
                <a:gd name="T44" fmla="*/ 2147483647 w 1112"/>
                <a:gd name="T45" fmla="*/ 2147483647 h 1106"/>
                <a:gd name="T46" fmla="*/ 2147483647 w 1112"/>
                <a:gd name="T47" fmla="*/ 2147483647 h 1106"/>
                <a:gd name="T48" fmla="*/ 2147483647 w 1112"/>
                <a:gd name="T49" fmla="*/ 2147483647 h 1106"/>
                <a:gd name="T50" fmla="*/ 2147483647 w 1112"/>
                <a:gd name="T51" fmla="*/ 2147483647 h 1106"/>
                <a:gd name="T52" fmla="*/ 2147483647 w 1112"/>
                <a:gd name="T53" fmla="*/ 2147483647 h 1106"/>
                <a:gd name="T54" fmla="*/ 2147483647 w 1112"/>
                <a:gd name="T55" fmla="*/ 2147483647 h 1106"/>
                <a:gd name="T56" fmla="*/ 2147483647 w 1112"/>
                <a:gd name="T57" fmla="*/ 2147483647 h 1106"/>
                <a:gd name="T58" fmla="*/ 2147483647 w 1112"/>
                <a:gd name="T59" fmla="*/ 2147483647 h 1106"/>
                <a:gd name="T60" fmla="*/ 2147483647 w 1112"/>
                <a:gd name="T61" fmla="*/ 2147483647 h 1106"/>
                <a:gd name="T62" fmla="*/ 2147483647 w 1112"/>
                <a:gd name="T63" fmla="*/ 2147483647 h 1106"/>
                <a:gd name="T64" fmla="*/ 2147483647 w 1112"/>
                <a:gd name="T65" fmla="*/ 2147483647 h 1106"/>
                <a:gd name="T66" fmla="*/ 2147483647 w 1112"/>
                <a:gd name="T67" fmla="*/ 2147483647 h 1106"/>
                <a:gd name="T68" fmla="*/ 2147483647 w 1112"/>
                <a:gd name="T69" fmla="*/ 2147483647 h 1106"/>
                <a:gd name="T70" fmla="*/ 2147483647 w 1112"/>
                <a:gd name="T71" fmla="*/ 2147483647 h 1106"/>
                <a:gd name="T72" fmla="*/ 2147483647 w 1112"/>
                <a:gd name="T73" fmla="*/ 2147483647 h 1106"/>
                <a:gd name="T74" fmla="*/ 2147483647 w 1112"/>
                <a:gd name="T75" fmla="*/ 2147483647 h 1106"/>
                <a:gd name="T76" fmla="*/ 2147483647 w 1112"/>
                <a:gd name="T77" fmla="*/ 2147483647 h 1106"/>
                <a:gd name="T78" fmla="*/ 2147483647 w 1112"/>
                <a:gd name="T79" fmla="*/ 2147483647 h 1106"/>
                <a:gd name="T80" fmla="*/ 2147483647 w 1112"/>
                <a:gd name="T81" fmla="*/ 2147483647 h 1106"/>
                <a:gd name="T82" fmla="*/ 2147483647 w 1112"/>
                <a:gd name="T83" fmla="*/ 2147483647 h 1106"/>
                <a:gd name="T84" fmla="*/ 2147483647 w 1112"/>
                <a:gd name="T85" fmla="*/ 2147483647 h 1106"/>
                <a:gd name="T86" fmla="*/ 2147483647 w 1112"/>
                <a:gd name="T87" fmla="*/ 2147483647 h 1106"/>
                <a:gd name="T88" fmla="*/ 2147483647 w 1112"/>
                <a:gd name="T89" fmla="*/ 2147483647 h 1106"/>
                <a:gd name="T90" fmla="*/ 0 w 1112"/>
                <a:gd name="T91" fmla="*/ 2147483647 h 1106"/>
                <a:gd name="T92" fmla="*/ 2147483647 w 1112"/>
                <a:gd name="T93" fmla="*/ 2147483647 h 1106"/>
                <a:gd name="T94" fmla="*/ 2147483647 w 1112"/>
                <a:gd name="T95" fmla="*/ 2147483647 h 1106"/>
                <a:gd name="T96" fmla="*/ 2147483647 w 1112"/>
                <a:gd name="T97" fmla="*/ 2147483647 h 1106"/>
                <a:gd name="T98" fmla="*/ 2147483647 w 1112"/>
                <a:gd name="T99" fmla="*/ 2147483647 h 1106"/>
                <a:gd name="T100" fmla="*/ 2147483647 w 1112"/>
                <a:gd name="T101" fmla="*/ 2147483647 h 1106"/>
                <a:gd name="T102" fmla="*/ 2147483647 w 1112"/>
                <a:gd name="T103" fmla="*/ 2147483647 h 1106"/>
                <a:gd name="T104" fmla="*/ 2147483647 w 1112"/>
                <a:gd name="T105" fmla="*/ 2147483647 h 1106"/>
                <a:gd name="T106" fmla="*/ 2147483647 w 1112"/>
                <a:gd name="T107" fmla="*/ 2147483647 h 1106"/>
                <a:gd name="T108" fmla="*/ 2147483647 w 1112"/>
                <a:gd name="T109" fmla="*/ 2147483647 h 1106"/>
                <a:gd name="T110" fmla="*/ 2147483647 w 1112"/>
                <a:gd name="T111" fmla="*/ 2147483647 h 1106"/>
                <a:gd name="T112" fmla="*/ 2147483647 w 1112"/>
                <a:gd name="T113" fmla="*/ 2147483647 h 1106"/>
                <a:gd name="T114" fmla="*/ 2147483647 w 1112"/>
                <a:gd name="T115" fmla="*/ 2147483647 h 1106"/>
                <a:gd name="T116" fmla="*/ 2147483647 w 1112"/>
                <a:gd name="T117" fmla="*/ 2147483647 h 1106"/>
                <a:gd name="T118" fmla="*/ 2147483647 w 1112"/>
                <a:gd name="T119" fmla="*/ 0 h 1106"/>
                <a:gd name="T120" fmla="*/ 2147483647 w 1112"/>
                <a:gd name="T121" fmla="*/ 2147483647 h 11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112" h="1106">
                  <a:moveTo>
                    <a:pt x="556" y="53"/>
                  </a:moveTo>
                  <a:lnTo>
                    <a:pt x="615" y="0"/>
                  </a:lnTo>
                  <a:lnTo>
                    <a:pt x="661" y="64"/>
                  </a:lnTo>
                  <a:lnTo>
                    <a:pt x="727" y="26"/>
                  </a:lnTo>
                  <a:lnTo>
                    <a:pt x="760" y="98"/>
                  </a:lnTo>
                  <a:lnTo>
                    <a:pt x="834" y="72"/>
                  </a:lnTo>
                  <a:lnTo>
                    <a:pt x="851" y="150"/>
                  </a:lnTo>
                  <a:lnTo>
                    <a:pt x="929" y="140"/>
                  </a:lnTo>
                  <a:lnTo>
                    <a:pt x="929" y="219"/>
                  </a:lnTo>
                  <a:lnTo>
                    <a:pt x="1005" y="228"/>
                  </a:lnTo>
                  <a:lnTo>
                    <a:pt x="988" y="304"/>
                  </a:lnTo>
                  <a:lnTo>
                    <a:pt x="1065" y="328"/>
                  </a:lnTo>
                  <a:lnTo>
                    <a:pt x="1031" y="399"/>
                  </a:lnTo>
                  <a:lnTo>
                    <a:pt x="1100" y="437"/>
                  </a:lnTo>
                  <a:lnTo>
                    <a:pt x="1053" y="501"/>
                  </a:lnTo>
                  <a:lnTo>
                    <a:pt x="1112" y="553"/>
                  </a:lnTo>
                  <a:lnTo>
                    <a:pt x="1053" y="605"/>
                  </a:lnTo>
                  <a:lnTo>
                    <a:pt x="1100" y="669"/>
                  </a:lnTo>
                  <a:lnTo>
                    <a:pt x="1031" y="707"/>
                  </a:lnTo>
                  <a:lnTo>
                    <a:pt x="1065" y="778"/>
                  </a:lnTo>
                  <a:lnTo>
                    <a:pt x="988" y="802"/>
                  </a:lnTo>
                  <a:lnTo>
                    <a:pt x="1005" y="878"/>
                  </a:lnTo>
                  <a:lnTo>
                    <a:pt x="929" y="888"/>
                  </a:lnTo>
                  <a:lnTo>
                    <a:pt x="929" y="966"/>
                  </a:lnTo>
                  <a:lnTo>
                    <a:pt x="851" y="956"/>
                  </a:lnTo>
                  <a:lnTo>
                    <a:pt x="834" y="1035"/>
                  </a:lnTo>
                  <a:lnTo>
                    <a:pt x="760" y="1009"/>
                  </a:lnTo>
                  <a:lnTo>
                    <a:pt x="727" y="1080"/>
                  </a:lnTo>
                  <a:lnTo>
                    <a:pt x="661" y="1042"/>
                  </a:lnTo>
                  <a:lnTo>
                    <a:pt x="615" y="1106"/>
                  </a:lnTo>
                  <a:lnTo>
                    <a:pt x="556" y="1051"/>
                  </a:lnTo>
                  <a:lnTo>
                    <a:pt x="499" y="1106"/>
                  </a:lnTo>
                  <a:lnTo>
                    <a:pt x="452" y="1042"/>
                  </a:lnTo>
                  <a:lnTo>
                    <a:pt x="385" y="1080"/>
                  </a:lnTo>
                  <a:lnTo>
                    <a:pt x="352" y="1009"/>
                  </a:lnTo>
                  <a:lnTo>
                    <a:pt x="278" y="1035"/>
                  </a:lnTo>
                  <a:lnTo>
                    <a:pt x="261" y="956"/>
                  </a:lnTo>
                  <a:lnTo>
                    <a:pt x="185" y="966"/>
                  </a:lnTo>
                  <a:lnTo>
                    <a:pt x="185" y="888"/>
                  </a:lnTo>
                  <a:lnTo>
                    <a:pt x="107" y="878"/>
                  </a:lnTo>
                  <a:lnTo>
                    <a:pt x="124" y="802"/>
                  </a:lnTo>
                  <a:lnTo>
                    <a:pt x="48" y="778"/>
                  </a:lnTo>
                  <a:lnTo>
                    <a:pt x="81" y="707"/>
                  </a:lnTo>
                  <a:lnTo>
                    <a:pt x="12" y="669"/>
                  </a:lnTo>
                  <a:lnTo>
                    <a:pt x="59" y="605"/>
                  </a:lnTo>
                  <a:lnTo>
                    <a:pt x="0" y="553"/>
                  </a:lnTo>
                  <a:lnTo>
                    <a:pt x="59" y="501"/>
                  </a:lnTo>
                  <a:lnTo>
                    <a:pt x="12" y="437"/>
                  </a:lnTo>
                  <a:lnTo>
                    <a:pt x="81" y="399"/>
                  </a:lnTo>
                  <a:lnTo>
                    <a:pt x="48" y="328"/>
                  </a:lnTo>
                  <a:lnTo>
                    <a:pt x="124" y="304"/>
                  </a:lnTo>
                  <a:lnTo>
                    <a:pt x="107" y="228"/>
                  </a:lnTo>
                  <a:lnTo>
                    <a:pt x="185" y="219"/>
                  </a:lnTo>
                  <a:lnTo>
                    <a:pt x="185" y="140"/>
                  </a:lnTo>
                  <a:lnTo>
                    <a:pt x="261" y="150"/>
                  </a:lnTo>
                  <a:lnTo>
                    <a:pt x="278" y="72"/>
                  </a:lnTo>
                  <a:lnTo>
                    <a:pt x="352" y="98"/>
                  </a:lnTo>
                  <a:lnTo>
                    <a:pt x="385" y="26"/>
                  </a:lnTo>
                  <a:lnTo>
                    <a:pt x="452" y="64"/>
                  </a:lnTo>
                  <a:lnTo>
                    <a:pt x="499" y="0"/>
                  </a:lnTo>
                  <a:lnTo>
                    <a:pt x="556" y="53"/>
                  </a:lnTo>
                  <a:close/>
                </a:path>
              </a:pathLst>
            </a:custGeom>
            <a:solidFill>
              <a:srgbClr val="FFC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1" name="Oval 28"/>
            <p:cNvSpPr>
              <a:spLocks noChangeArrowheads="1"/>
            </p:cNvSpPr>
            <p:nvPr/>
          </p:nvSpPr>
          <p:spPr bwMode="auto">
            <a:xfrm>
              <a:off x="158750" y="155575"/>
              <a:ext cx="1447800" cy="1446213"/>
            </a:xfrm>
            <a:prstGeom prst="ellipse">
              <a:avLst/>
            </a:prstGeom>
            <a:solidFill>
              <a:srgbClr val="EE8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492" name="Oval 29"/>
            <p:cNvSpPr>
              <a:spLocks noChangeArrowheads="1"/>
            </p:cNvSpPr>
            <p:nvPr/>
          </p:nvSpPr>
          <p:spPr bwMode="auto">
            <a:xfrm>
              <a:off x="271463" y="268288"/>
              <a:ext cx="1222375" cy="1219200"/>
            </a:xfrm>
            <a:prstGeom prst="ellipse">
              <a:avLst/>
            </a:prstGeom>
            <a:solidFill>
              <a:srgbClr val="FFC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493" name="Freeform 30"/>
            <p:cNvSpPr>
              <a:spLocks/>
            </p:cNvSpPr>
            <p:nvPr/>
          </p:nvSpPr>
          <p:spPr bwMode="auto">
            <a:xfrm>
              <a:off x="271463" y="268288"/>
              <a:ext cx="1038225" cy="1035050"/>
            </a:xfrm>
            <a:custGeom>
              <a:avLst/>
              <a:gdLst>
                <a:gd name="T0" fmla="*/ 2147483647 w 275"/>
                <a:gd name="T1" fmla="*/ 0 h 275"/>
                <a:gd name="T2" fmla="*/ 0 w 275"/>
                <a:gd name="T3" fmla="*/ 2147483647 h 275"/>
                <a:gd name="T4" fmla="*/ 2147483647 w 275"/>
                <a:gd name="T5" fmla="*/ 2147483647 h 275"/>
                <a:gd name="T6" fmla="*/ 2147483647 w 275"/>
                <a:gd name="T7" fmla="*/ 2147483647 h 275"/>
                <a:gd name="T8" fmla="*/ 2147483647 w 275"/>
                <a:gd name="T9" fmla="*/ 0 h 2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5" h="275">
                  <a:moveTo>
                    <a:pt x="162" y="0"/>
                  </a:moveTo>
                  <a:cubicBezTo>
                    <a:pt x="72" y="0"/>
                    <a:pt x="0" y="72"/>
                    <a:pt x="0" y="162"/>
                  </a:cubicBezTo>
                  <a:cubicBezTo>
                    <a:pt x="0" y="206"/>
                    <a:pt x="17" y="246"/>
                    <a:pt x="46" y="275"/>
                  </a:cubicBezTo>
                  <a:cubicBezTo>
                    <a:pt x="275" y="46"/>
                    <a:pt x="275" y="46"/>
                    <a:pt x="275" y="46"/>
                  </a:cubicBezTo>
                  <a:cubicBezTo>
                    <a:pt x="246" y="17"/>
                    <a:pt x="206" y="0"/>
                    <a:pt x="162" y="0"/>
                  </a:cubicBezTo>
                  <a:close/>
                </a:path>
              </a:pathLst>
            </a:custGeom>
            <a:solidFill>
              <a:srgbClr val="FFDF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9465" name="组合 40"/>
          <p:cNvGrpSpPr>
            <a:grpSpLocks/>
          </p:cNvGrpSpPr>
          <p:nvPr/>
        </p:nvGrpSpPr>
        <p:grpSpPr bwMode="auto">
          <a:xfrm>
            <a:off x="8677275" y="2554288"/>
            <a:ext cx="820738" cy="1377950"/>
            <a:chOff x="0" y="0"/>
            <a:chExt cx="1489075" cy="2501901"/>
          </a:xfrm>
        </p:grpSpPr>
        <p:sp>
          <p:nvSpPr>
            <p:cNvPr id="19471" name="Freeform 39"/>
            <p:cNvSpPr>
              <a:spLocks/>
            </p:cNvSpPr>
            <p:nvPr/>
          </p:nvSpPr>
          <p:spPr bwMode="auto">
            <a:xfrm>
              <a:off x="869950" y="0"/>
              <a:ext cx="550863" cy="754063"/>
            </a:xfrm>
            <a:custGeom>
              <a:avLst/>
              <a:gdLst>
                <a:gd name="T0" fmla="*/ 0 w 347"/>
                <a:gd name="T1" fmla="*/ 2147483647 h 475"/>
                <a:gd name="T2" fmla="*/ 2147483647 w 347"/>
                <a:gd name="T3" fmla="*/ 2147483647 h 475"/>
                <a:gd name="T4" fmla="*/ 2147483647 w 347"/>
                <a:gd name="T5" fmla="*/ 0 h 475"/>
                <a:gd name="T6" fmla="*/ 2147483647 w 347"/>
                <a:gd name="T7" fmla="*/ 0 h 475"/>
                <a:gd name="T8" fmla="*/ 0 w 347"/>
                <a:gd name="T9" fmla="*/ 2147483647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7" h="475">
                  <a:moveTo>
                    <a:pt x="0" y="475"/>
                  </a:moveTo>
                  <a:lnTo>
                    <a:pt x="150" y="475"/>
                  </a:lnTo>
                  <a:lnTo>
                    <a:pt x="347" y="0"/>
                  </a:lnTo>
                  <a:lnTo>
                    <a:pt x="197" y="0"/>
                  </a:lnTo>
                  <a:lnTo>
                    <a:pt x="0" y="475"/>
                  </a:lnTo>
                  <a:close/>
                </a:path>
              </a:pathLst>
            </a:custGeom>
            <a:solidFill>
              <a:srgbClr val="DC3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2" name="Freeform 40"/>
            <p:cNvSpPr>
              <a:spLocks/>
            </p:cNvSpPr>
            <p:nvPr/>
          </p:nvSpPr>
          <p:spPr bwMode="auto">
            <a:xfrm>
              <a:off x="631825" y="0"/>
              <a:ext cx="550863" cy="754063"/>
            </a:xfrm>
            <a:custGeom>
              <a:avLst/>
              <a:gdLst>
                <a:gd name="T0" fmla="*/ 0 w 347"/>
                <a:gd name="T1" fmla="*/ 2147483647 h 475"/>
                <a:gd name="T2" fmla="*/ 2147483647 w 347"/>
                <a:gd name="T3" fmla="*/ 2147483647 h 475"/>
                <a:gd name="T4" fmla="*/ 2147483647 w 347"/>
                <a:gd name="T5" fmla="*/ 0 h 475"/>
                <a:gd name="T6" fmla="*/ 2147483647 w 347"/>
                <a:gd name="T7" fmla="*/ 0 h 475"/>
                <a:gd name="T8" fmla="*/ 0 w 347"/>
                <a:gd name="T9" fmla="*/ 2147483647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7" h="475">
                  <a:moveTo>
                    <a:pt x="0" y="475"/>
                  </a:moveTo>
                  <a:lnTo>
                    <a:pt x="150" y="475"/>
                  </a:lnTo>
                  <a:lnTo>
                    <a:pt x="347" y="0"/>
                  </a:lnTo>
                  <a:lnTo>
                    <a:pt x="200" y="0"/>
                  </a:lnTo>
                  <a:lnTo>
                    <a:pt x="0" y="475"/>
                  </a:lnTo>
                  <a:close/>
                </a:path>
              </a:pathLst>
            </a:custGeom>
            <a:solidFill>
              <a:srgbClr val="186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3" name="Freeform 41"/>
            <p:cNvSpPr>
              <a:spLocks/>
            </p:cNvSpPr>
            <p:nvPr/>
          </p:nvSpPr>
          <p:spPr bwMode="auto">
            <a:xfrm>
              <a:off x="396875" y="0"/>
              <a:ext cx="552450" cy="754063"/>
            </a:xfrm>
            <a:custGeom>
              <a:avLst/>
              <a:gdLst>
                <a:gd name="T0" fmla="*/ 0 w 348"/>
                <a:gd name="T1" fmla="*/ 2147483647 h 475"/>
                <a:gd name="T2" fmla="*/ 2147483647 w 348"/>
                <a:gd name="T3" fmla="*/ 2147483647 h 475"/>
                <a:gd name="T4" fmla="*/ 2147483647 w 348"/>
                <a:gd name="T5" fmla="*/ 0 h 475"/>
                <a:gd name="T6" fmla="*/ 2147483647 w 348"/>
                <a:gd name="T7" fmla="*/ 0 h 475"/>
                <a:gd name="T8" fmla="*/ 0 w 348"/>
                <a:gd name="T9" fmla="*/ 2147483647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8" h="475">
                  <a:moveTo>
                    <a:pt x="0" y="475"/>
                  </a:moveTo>
                  <a:lnTo>
                    <a:pt x="148" y="475"/>
                  </a:lnTo>
                  <a:lnTo>
                    <a:pt x="348" y="0"/>
                  </a:lnTo>
                  <a:lnTo>
                    <a:pt x="198" y="0"/>
                  </a:lnTo>
                  <a:lnTo>
                    <a:pt x="0" y="475"/>
                  </a:lnTo>
                  <a:close/>
                </a:path>
              </a:pathLst>
            </a:custGeom>
            <a:solidFill>
              <a:srgbClr val="2B9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4" name="Freeform 42"/>
            <p:cNvSpPr>
              <a:spLocks noEditPoints="1"/>
            </p:cNvSpPr>
            <p:nvPr/>
          </p:nvSpPr>
          <p:spPr bwMode="auto">
            <a:xfrm>
              <a:off x="317500" y="682625"/>
              <a:ext cx="858838" cy="146050"/>
            </a:xfrm>
            <a:custGeom>
              <a:avLst/>
              <a:gdLst>
                <a:gd name="T0" fmla="*/ 2147483647 w 227"/>
                <a:gd name="T1" fmla="*/ 2147483647 h 39"/>
                <a:gd name="T2" fmla="*/ 0 w 227"/>
                <a:gd name="T3" fmla="*/ 2147483647 h 39"/>
                <a:gd name="T4" fmla="*/ 0 w 227"/>
                <a:gd name="T5" fmla="*/ 2147483647 h 39"/>
                <a:gd name="T6" fmla="*/ 2147483647 w 227"/>
                <a:gd name="T7" fmla="*/ 0 h 39"/>
                <a:gd name="T8" fmla="*/ 2147483647 w 227"/>
                <a:gd name="T9" fmla="*/ 0 h 39"/>
                <a:gd name="T10" fmla="*/ 2147483647 w 227"/>
                <a:gd name="T11" fmla="*/ 2147483647 h 39"/>
                <a:gd name="T12" fmla="*/ 2147483647 w 227"/>
                <a:gd name="T13" fmla="*/ 2147483647 h 39"/>
                <a:gd name="T14" fmla="*/ 2147483647 w 227"/>
                <a:gd name="T15" fmla="*/ 2147483647 h 39"/>
                <a:gd name="T16" fmla="*/ 2147483647 w 227"/>
                <a:gd name="T17" fmla="*/ 2147483647 h 39"/>
                <a:gd name="T18" fmla="*/ 2147483647 w 227"/>
                <a:gd name="T19" fmla="*/ 2147483647 h 39"/>
                <a:gd name="T20" fmla="*/ 2147483647 w 227"/>
                <a:gd name="T21" fmla="*/ 2147483647 h 39"/>
                <a:gd name="T22" fmla="*/ 2147483647 w 227"/>
                <a:gd name="T23" fmla="*/ 2147483647 h 39"/>
                <a:gd name="T24" fmla="*/ 2147483647 w 227"/>
                <a:gd name="T25" fmla="*/ 2147483647 h 39"/>
                <a:gd name="T26" fmla="*/ 2147483647 w 227"/>
                <a:gd name="T27" fmla="*/ 2147483647 h 39"/>
                <a:gd name="T28" fmla="*/ 2147483647 w 227"/>
                <a:gd name="T29" fmla="*/ 2147483647 h 39"/>
                <a:gd name="T30" fmla="*/ 2147483647 w 227"/>
                <a:gd name="T31" fmla="*/ 2147483647 h 39"/>
                <a:gd name="T32" fmla="*/ 2147483647 w 227"/>
                <a:gd name="T33" fmla="*/ 2147483647 h 39"/>
                <a:gd name="T34" fmla="*/ 2147483647 w 227"/>
                <a:gd name="T35" fmla="*/ 2147483647 h 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27" h="39">
                  <a:moveTo>
                    <a:pt x="16" y="39"/>
                  </a:moveTo>
                  <a:cubicBezTo>
                    <a:pt x="7" y="39"/>
                    <a:pt x="0" y="31"/>
                    <a:pt x="0" y="2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19" y="0"/>
                    <a:pt x="227" y="7"/>
                    <a:pt x="227" y="16"/>
                  </a:cubicBezTo>
                  <a:cubicBezTo>
                    <a:pt x="227" y="22"/>
                    <a:pt x="227" y="22"/>
                    <a:pt x="227" y="22"/>
                  </a:cubicBezTo>
                  <a:cubicBezTo>
                    <a:pt x="227" y="31"/>
                    <a:pt x="219" y="39"/>
                    <a:pt x="210" y="39"/>
                  </a:cubicBezTo>
                  <a:lnTo>
                    <a:pt x="16" y="39"/>
                  </a:lnTo>
                  <a:close/>
                  <a:moveTo>
                    <a:pt x="217" y="16"/>
                  </a:moveTo>
                  <a:cubicBezTo>
                    <a:pt x="217" y="12"/>
                    <a:pt x="214" y="9"/>
                    <a:pt x="210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2" y="9"/>
                    <a:pt x="10" y="12"/>
                    <a:pt x="10" y="16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6"/>
                    <a:pt x="12" y="29"/>
                    <a:pt x="16" y="29"/>
                  </a:cubicBezTo>
                  <a:cubicBezTo>
                    <a:pt x="210" y="29"/>
                    <a:pt x="210" y="29"/>
                    <a:pt x="210" y="29"/>
                  </a:cubicBezTo>
                  <a:cubicBezTo>
                    <a:pt x="214" y="29"/>
                    <a:pt x="217" y="26"/>
                    <a:pt x="217" y="22"/>
                  </a:cubicBezTo>
                  <a:lnTo>
                    <a:pt x="217" y="16"/>
                  </a:lnTo>
                  <a:close/>
                </a:path>
              </a:pathLst>
            </a:custGeom>
            <a:solidFill>
              <a:srgbClr val="FFC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5" name="Freeform 43"/>
            <p:cNvSpPr>
              <a:spLocks noEditPoints="1"/>
            </p:cNvSpPr>
            <p:nvPr/>
          </p:nvSpPr>
          <p:spPr bwMode="auto">
            <a:xfrm>
              <a:off x="631825" y="855663"/>
              <a:ext cx="227013" cy="222250"/>
            </a:xfrm>
            <a:custGeom>
              <a:avLst/>
              <a:gdLst>
                <a:gd name="T0" fmla="*/ 2147483647 w 60"/>
                <a:gd name="T1" fmla="*/ 0 h 59"/>
                <a:gd name="T2" fmla="*/ 0 w 60"/>
                <a:gd name="T3" fmla="*/ 2147483647 h 59"/>
                <a:gd name="T4" fmla="*/ 2147483647 w 60"/>
                <a:gd name="T5" fmla="*/ 2147483647 h 59"/>
                <a:gd name="T6" fmla="*/ 2147483647 w 60"/>
                <a:gd name="T7" fmla="*/ 2147483647 h 59"/>
                <a:gd name="T8" fmla="*/ 2147483647 w 60"/>
                <a:gd name="T9" fmla="*/ 0 h 59"/>
                <a:gd name="T10" fmla="*/ 2147483647 w 60"/>
                <a:gd name="T11" fmla="*/ 2147483647 h 59"/>
                <a:gd name="T12" fmla="*/ 2147483647 w 60"/>
                <a:gd name="T13" fmla="*/ 2147483647 h 59"/>
                <a:gd name="T14" fmla="*/ 2147483647 w 60"/>
                <a:gd name="T15" fmla="*/ 2147483647 h 59"/>
                <a:gd name="T16" fmla="*/ 2147483647 w 60"/>
                <a:gd name="T17" fmla="*/ 2147483647 h 59"/>
                <a:gd name="T18" fmla="*/ 2147483647 w 60"/>
                <a:gd name="T19" fmla="*/ 2147483647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59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6"/>
                    <a:pt x="14" y="59"/>
                    <a:pt x="30" y="59"/>
                  </a:cubicBezTo>
                  <a:cubicBezTo>
                    <a:pt x="47" y="59"/>
                    <a:pt x="60" y="46"/>
                    <a:pt x="60" y="29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8"/>
                  </a:moveTo>
                  <a:cubicBezTo>
                    <a:pt x="20" y="48"/>
                    <a:pt x="11" y="40"/>
                    <a:pt x="11" y="29"/>
                  </a:cubicBezTo>
                  <a:cubicBezTo>
                    <a:pt x="11" y="19"/>
                    <a:pt x="20" y="10"/>
                    <a:pt x="30" y="10"/>
                  </a:cubicBezTo>
                  <a:cubicBezTo>
                    <a:pt x="41" y="10"/>
                    <a:pt x="49" y="19"/>
                    <a:pt x="49" y="29"/>
                  </a:cubicBezTo>
                  <a:cubicBezTo>
                    <a:pt x="49" y="40"/>
                    <a:pt x="41" y="48"/>
                    <a:pt x="30" y="48"/>
                  </a:cubicBezTo>
                  <a:close/>
                </a:path>
              </a:pathLst>
            </a:custGeom>
            <a:solidFill>
              <a:srgbClr val="FFC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6" name="Rectangle 44"/>
            <p:cNvSpPr>
              <a:spLocks noChangeArrowheads="1"/>
            </p:cNvSpPr>
            <p:nvPr/>
          </p:nvSpPr>
          <p:spPr bwMode="auto">
            <a:xfrm>
              <a:off x="703263" y="773113"/>
              <a:ext cx="87313" cy="168275"/>
            </a:xfrm>
            <a:prstGeom prst="rect">
              <a:avLst/>
            </a:prstGeom>
            <a:solidFill>
              <a:srgbClr val="EE8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477" name="Oval 45"/>
            <p:cNvSpPr>
              <a:spLocks noChangeArrowheads="1"/>
            </p:cNvSpPr>
            <p:nvPr/>
          </p:nvSpPr>
          <p:spPr bwMode="auto">
            <a:xfrm>
              <a:off x="0" y="1017588"/>
              <a:ext cx="1489075" cy="1484313"/>
            </a:xfrm>
            <a:prstGeom prst="ellipse">
              <a:avLst/>
            </a:prstGeom>
            <a:solidFill>
              <a:srgbClr val="FFC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478" name="Oval 46"/>
            <p:cNvSpPr>
              <a:spLocks noChangeArrowheads="1"/>
            </p:cNvSpPr>
            <p:nvPr/>
          </p:nvSpPr>
          <p:spPr bwMode="auto">
            <a:xfrm>
              <a:off x="95250" y="1108075"/>
              <a:ext cx="1303338" cy="1298575"/>
            </a:xfrm>
            <a:prstGeom prst="ellipse">
              <a:avLst/>
            </a:prstGeom>
            <a:solidFill>
              <a:srgbClr val="EE86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479" name="Freeform 47"/>
            <p:cNvSpPr>
              <a:spLocks/>
            </p:cNvSpPr>
            <p:nvPr/>
          </p:nvSpPr>
          <p:spPr bwMode="auto">
            <a:xfrm>
              <a:off x="79375" y="0"/>
              <a:ext cx="552450" cy="754063"/>
            </a:xfrm>
            <a:custGeom>
              <a:avLst/>
              <a:gdLst>
                <a:gd name="T0" fmla="*/ 2147483647 w 348"/>
                <a:gd name="T1" fmla="*/ 2147483647 h 475"/>
                <a:gd name="T2" fmla="*/ 2147483647 w 348"/>
                <a:gd name="T3" fmla="*/ 2147483647 h 475"/>
                <a:gd name="T4" fmla="*/ 0 w 348"/>
                <a:gd name="T5" fmla="*/ 0 h 475"/>
                <a:gd name="T6" fmla="*/ 2147483647 w 348"/>
                <a:gd name="T7" fmla="*/ 0 h 475"/>
                <a:gd name="T8" fmla="*/ 2147483647 w 348"/>
                <a:gd name="T9" fmla="*/ 2147483647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8" h="475">
                  <a:moveTo>
                    <a:pt x="348" y="475"/>
                  </a:moveTo>
                  <a:lnTo>
                    <a:pt x="198" y="475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348" y="475"/>
                  </a:lnTo>
                  <a:close/>
                </a:path>
              </a:pathLst>
            </a:custGeom>
            <a:solidFill>
              <a:srgbClr val="44C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0" name="Freeform 48"/>
            <p:cNvSpPr>
              <a:spLocks/>
            </p:cNvSpPr>
            <p:nvPr/>
          </p:nvSpPr>
          <p:spPr bwMode="auto">
            <a:xfrm>
              <a:off x="314325" y="0"/>
              <a:ext cx="550863" cy="754063"/>
            </a:xfrm>
            <a:custGeom>
              <a:avLst/>
              <a:gdLst>
                <a:gd name="T0" fmla="*/ 2147483647 w 347"/>
                <a:gd name="T1" fmla="*/ 2147483647 h 475"/>
                <a:gd name="T2" fmla="*/ 2147483647 w 347"/>
                <a:gd name="T3" fmla="*/ 2147483647 h 475"/>
                <a:gd name="T4" fmla="*/ 0 w 347"/>
                <a:gd name="T5" fmla="*/ 0 h 475"/>
                <a:gd name="T6" fmla="*/ 2147483647 w 347"/>
                <a:gd name="T7" fmla="*/ 0 h 475"/>
                <a:gd name="T8" fmla="*/ 2147483647 w 347"/>
                <a:gd name="T9" fmla="*/ 2147483647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7" h="475">
                  <a:moveTo>
                    <a:pt x="347" y="475"/>
                  </a:moveTo>
                  <a:lnTo>
                    <a:pt x="200" y="475"/>
                  </a:lnTo>
                  <a:lnTo>
                    <a:pt x="0" y="0"/>
                  </a:lnTo>
                  <a:lnTo>
                    <a:pt x="150" y="0"/>
                  </a:lnTo>
                  <a:lnTo>
                    <a:pt x="347" y="475"/>
                  </a:lnTo>
                  <a:close/>
                </a:path>
              </a:pathLst>
            </a:custGeom>
            <a:solidFill>
              <a:srgbClr val="2B9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1" name="Freeform 49"/>
            <p:cNvSpPr>
              <a:spLocks/>
            </p:cNvSpPr>
            <p:nvPr/>
          </p:nvSpPr>
          <p:spPr bwMode="auto">
            <a:xfrm>
              <a:off x="552450" y="0"/>
              <a:ext cx="550863" cy="754063"/>
            </a:xfrm>
            <a:custGeom>
              <a:avLst/>
              <a:gdLst>
                <a:gd name="T0" fmla="*/ 2147483647 w 347"/>
                <a:gd name="T1" fmla="*/ 2147483647 h 475"/>
                <a:gd name="T2" fmla="*/ 2147483647 w 347"/>
                <a:gd name="T3" fmla="*/ 2147483647 h 475"/>
                <a:gd name="T4" fmla="*/ 0 w 347"/>
                <a:gd name="T5" fmla="*/ 0 h 475"/>
                <a:gd name="T6" fmla="*/ 2147483647 w 347"/>
                <a:gd name="T7" fmla="*/ 0 h 475"/>
                <a:gd name="T8" fmla="*/ 2147483647 w 347"/>
                <a:gd name="T9" fmla="*/ 2147483647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7" h="475">
                  <a:moveTo>
                    <a:pt x="347" y="475"/>
                  </a:moveTo>
                  <a:lnTo>
                    <a:pt x="197" y="475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347" y="475"/>
                  </a:lnTo>
                  <a:close/>
                </a:path>
              </a:pathLst>
            </a:custGeom>
            <a:solidFill>
              <a:srgbClr val="FF54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2" name="Freeform 50"/>
            <p:cNvSpPr>
              <a:spLocks/>
            </p:cNvSpPr>
            <p:nvPr/>
          </p:nvSpPr>
          <p:spPr bwMode="auto">
            <a:xfrm>
              <a:off x="177800" y="1193800"/>
              <a:ext cx="963613" cy="957263"/>
            </a:xfrm>
            <a:custGeom>
              <a:avLst/>
              <a:gdLst>
                <a:gd name="T0" fmla="*/ 2147483647 w 255"/>
                <a:gd name="T1" fmla="*/ 0 h 254"/>
                <a:gd name="T2" fmla="*/ 0 w 255"/>
                <a:gd name="T3" fmla="*/ 2147483647 h 254"/>
                <a:gd name="T4" fmla="*/ 2147483647 w 255"/>
                <a:gd name="T5" fmla="*/ 2147483647 h 254"/>
                <a:gd name="T6" fmla="*/ 2147483647 w 255"/>
                <a:gd name="T7" fmla="*/ 2147483647 h 254"/>
                <a:gd name="T8" fmla="*/ 2147483647 w 255"/>
                <a:gd name="T9" fmla="*/ 0 h 2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5" h="254">
                  <a:moveTo>
                    <a:pt x="150" y="0"/>
                  </a:moveTo>
                  <a:cubicBezTo>
                    <a:pt x="67" y="0"/>
                    <a:pt x="0" y="67"/>
                    <a:pt x="0" y="150"/>
                  </a:cubicBezTo>
                  <a:cubicBezTo>
                    <a:pt x="0" y="190"/>
                    <a:pt x="16" y="227"/>
                    <a:pt x="43" y="254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28" y="16"/>
                    <a:pt x="191" y="0"/>
                    <a:pt x="150" y="0"/>
                  </a:cubicBezTo>
                  <a:close/>
                </a:path>
              </a:pathLst>
            </a:custGeom>
            <a:solidFill>
              <a:srgbClr val="FFDF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3" name="Freeform 51"/>
            <p:cNvSpPr>
              <a:spLocks/>
            </p:cNvSpPr>
            <p:nvPr/>
          </p:nvSpPr>
          <p:spPr bwMode="auto">
            <a:xfrm>
              <a:off x="339725" y="1352550"/>
              <a:ext cx="971550" cy="971550"/>
            </a:xfrm>
            <a:custGeom>
              <a:avLst/>
              <a:gdLst>
                <a:gd name="T0" fmla="*/ 2147483647 w 257"/>
                <a:gd name="T1" fmla="*/ 0 h 258"/>
                <a:gd name="T2" fmla="*/ 0 w 257"/>
                <a:gd name="T3" fmla="*/ 2147483647 h 258"/>
                <a:gd name="T4" fmla="*/ 2147483647 w 257"/>
                <a:gd name="T5" fmla="*/ 2147483647 h 258"/>
                <a:gd name="T6" fmla="*/ 2147483647 w 257"/>
                <a:gd name="T7" fmla="*/ 2147483647 h 258"/>
                <a:gd name="T8" fmla="*/ 2147483647 w 257"/>
                <a:gd name="T9" fmla="*/ 0 h 2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7" h="258">
                  <a:moveTo>
                    <a:pt x="212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27" y="240"/>
                    <a:pt x="65" y="258"/>
                    <a:pt x="107" y="258"/>
                  </a:cubicBezTo>
                  <a:cubicBezTo>
                    <a:pt x="190" y="258"/>
                    <a:pt x="257" y="191"/>
                    <a:pt x="257" y="108"/>
                  </a:cubicBezTo>
                  <a:cubicBezTo>
                    <a:pt x="257" y="66"/>
                    <a:pt x="240" y="28"/>
                    <a:pt x="212" y="0"/>
                  </a:cubicBezTo>
                  <a:close/>
                </a:path>
              </a:pathLst>
            </a:custGeom>
            <a:solidFill>
              <a:srgbClr val="FFC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9466" name="组合 54"/>
          <p:cNvGrpSpPr>
            <a:grpSpLocks/>
          </p:cNvGrpSpPr>
          <p:nvPr/>
        </p:nvGrpSpPr>
        <p:grpSpPr bwMode="auto">
          <a:xfrm>
            <a:off x="8058150" y="4819650"/>
            <a:ext cx="2109788" cy="1441450"/>
            <a:chOff x="0" y="0"/>
            <a:chExt cx="2110036" cy="1442082"/>
          </a:xfrm>
        </p:grpSpPr>
        <p:grpSp>
          <p:nvGrpSpPr>
            <p:cNvPr id="19467" name="组合 55"/>
            <p:cNvGrpSpPr>
              <a:grpSpLocks/>
            </p:cNvGrpSpPr>
            <p:nvPr/>
          </p:nvGrpSpPr>
          <p:grpSpPr bwMode="auto">
            <a:xfrm>
              <a:off x="0" y="416959"/>
              <a:ext cx="2110036" cy="1025123"/>
              <a:chOff x="0" y="0"/>
              <a:chExt cx="2110036" cy="1025123"/>
            </a:xfrm>
          </p:grpSpPr>
          <p:sp>
            <p:nvSpPr>
              <p:cNvPr id="19469" name="文本框 57"/>
              <p:cNvSpPr txBox="1">
                <a:spLocks noChangeArrowheads="1"/>
              </p:cNvSpPr>
              <p:nvPr/>
            </p:nvSpPr>
            <p:spPr bwMode="auto">
              <a:xfrm>
                <a:off x="0" y="378792"/>
                <a:ext cx="211003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1200" dirty="0" smtClean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锐旗设计致力于</a:t>
                </a:r>
                <a:r>
                  <a:rPr lang="zh-CN" altLang="en-US" sz="12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专业</a:t>
                </a:r>
                <a:r>
                  <a:rPr lang="en-US" altLang="zh-CN" sz="12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PPT</a:t>
                </a:r>
                <a:r>
                  <a:rPr lang="zh-CN" altLang="en-US" sz="12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模板的发布，并为您提供专业的</a:t>
                </a:r>
                <a:r>
                  <a:rPr lang="en-US" altLang="zh-CN" sz="12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PPT</a:t>
                </a:r>
                <a:r>
                  <a:rPr lang="zh-CN" altLang="en-US" sz="12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个性定制服务。</a:t>
                </a:r>
              </a:p>
            </p:txBody>
          </p:sp>
          <p:sp>
            <p:nvSpPr>
              <p:cNvPr id="19470" name="文本框 58"/>
              <p:cNvSpPr txBox="1">
                <a:spLocks noChangeArrowheads="1"/>
              </p:cNvSpPr>
              <p:nvPr/>
            </p:nvSpPr>
            <p:spPr bwMode="auto">
              <a:xfrm>
                <a:off x="289329" y="0"/>
                <a:ext cx="152043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1600" b="1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点击添加标题</a:t>
                </a:r>
              </a:p>
            </p:txBody>
          </p:sp>
        </p:grpSp>
        <p:sp>
          <p:nvSpPr>
            <p:cNvPr id="19468" name="文本框 56"/>
            <p:cNvSpPr txBox="1">
              <a:spLocks noChangeArrowheads="1"/>
            </p:cNvSpPr>
            <p:nvPr/>
          </p:nvSpPr>
          <p:spPr bwMode="auto">
            <a:xfrm>
              <a:off x="591733" y="0"/>
              <a:ext cx="133412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400" b="1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2016</a:t>
              </a:r>
              <a:endParaRPr lang="zh-CN" altLang="en-US" sz="24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1652588"/>
            <a:ext cx="29416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文本框 41"/>
          <p:cNvSpPr txBox="1">
            <a:spLocks noChangeArrowheads="1"/>
          </p:cNvSpPr>
          <p:nvPr/>
        </p:nvSpPr>
        <p:spPr bwMode="auto">
          <a:xfrm>
            <a:off x="5664200" y="1785938"/>
            <a:ext cx="2247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董事长：雷军</a:t>
            </a:r>
          </a:p>
        </p:txBody>
      </p:sp>
      <p:sp>
        <p:nvSpPr>
          <p:cNvPr id="20484" name="矩形 6"/>
          <p:cNvSpPr>
            <a:spLocks/>
          </p:cNvSpPr>
          <p:nvPr/>
        </p:nvSpPr>
        <p:spPr bwMode="auto">
          <a:xfrm>
            <a:off x="5753100" y="3705225"/>
            <a:ext cx="3797300" cy="457200"/>
          </a:xfrm>
          <a:custGeom>
            <a:avLst/>
            <a:gdLst>
              <a:gd name="T0" fmla="*/ 0 w 5245100"/>
              <a:gd name="T1" fmla="*/ 0 h 457640"/>
              <a:gd name="T2" fmla="*/ 1357181 w 5245100"/>
              <a:gd name="T3" fmla="*/ 0 h 457640"/>
              <a:gd name="T4" fmla="*/ 1440915 w 5245100"/>
              <a:gd name="T5" fmla="*/ 455882 h 457640"/>
              <a:gd name="T6" fmla="*/ 0 w 5245100"/>
              <a:gd name="T7" fmla="*/ 455882 h 457640"/>
              <a:gd name="T8" fmla="*/ 0 w 5245100"/>
              <a:gd name="T9" fmla="*/ 0 h 457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45100" h="457640">
                <a:moveTo>
                  <a:pt x="0" y="0"/>
                </a:moveTo>
                <a:lnTo>
                  <a:pt x="4940300" y="0"/>
                </a:lnTo>
                <a:lnTo>
                  <a:pt x="5245100" y="457640"/>
                </a:lnTo>
                <a:lnTo>
                  <a:pt x="0" y="457640"/>
                </a:lnTo>
                <a:lnTo>
                  <a:pt x="0" y="0"/>
                </a:lnTo>
                <a:close/>
              </a:path>
            </a:pathLst>
          </a:custGeom>
          <a:solidFill>
            <a:srgbClr val="C20009"/>
          </a:solidFill>
          <a:ln w="25400" cap="flat" cmpd="sng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20485" name="矩形 43"/>
          <p:cNvSpPr>
            <a:spLocks noChangeArrowheads="1"/>
          </p:cNvSpPr>
          <p:nvPr/>
        </p:nvSpPr>
        <p:spPr bwMode="auto">
          <a:xfrm>
            <a:off x="5664200" y="2233613"/>
            <a:ext cx="318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金山软件股份有限公司董事长</a:t>
            </a:r>
          </a:p>
        </p:txBody>
      </p:sp>
      <p:sp>
        <p:nvSpPr>
          <p:cNvPr id="20486" name="矩形 44"/>
          <p:cNvSpPr>
            <a:spLocks noChangeArrowheads="1"/>
          </p:cNvSpPr>
          <p:nvPr/>
        </p:nvSpPr>
        <p:spPr bwMode="auto">
          <a:xfrm>
            <a:off x="5664200" y="2587625"/>
            <a:ext cx="249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小米科技创始人董事长</a:t>
            </a:r>
          </a:p>
        </p:txBody>
      </p:sp>
      <p:sp>
        <p:nvSpPr>
          <p:cNvPr id="20487" name="矩形 45"/>
          <p:cNvSpPr>
            <a:spLocks noChangeArrowheads="1"/>
          </p:cNvSpPr>
          <p:nvPr/>
        </p:nvSpPr>
        <p:spPr bwMode="auto">
          <a:xfrm>
            <a:off x="5664200" y="2944813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欢聚时代董事长</a:t>
            </a:r>
          </a:p>
        </p:txBody>
      </p:sp>
      <p:sp>
        <p:nvSpPr>
          <p:cNvPr id="20488" name="矩形 46"/>
          <p:cNvSpPr>
            <a:spLocks noChangeArrowheads="1"/>
          </p:cNvSpPr>
          <p:nvPr/>
        </p:nvSpPr>
        <p:spPr bwMode="auto">
          <a:xfrm>
            <a:off x="5664200" y="3284538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顺为基金董事长</a:t>
            </a:r>
            <a:endParaRPr lang="zh-CN" altLang="en-US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489" name="矩形 47"/>
          <p:cNvSpPr>
            <a:spLocks noChangeArrowheads="1"/>
          </p:cNvSpPr>
          <p:nvPr/>
        </p:nvSpPr>
        <p:spPr bwMode="auto">
          <a:xfrm>
            <a:off x="5788025" y="374808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人物履历</a:t>
            </a:r>
          </a:p>
        </p:txBody>
      </p:sp>
      <p:sp>
        <p:nvSpPr>
          <p:cNvPr id="20490" name="矩形 48"/>
          <p:cNvSpPr>
            <a:spLocks noChangeArrowheads="1"/>
          </p:cNvSpPr>
          <p:nvPr/>
        </p:nvSpPr>
        <p:spPr bwMode="auto">
          <a:xfrm>
            <a:off x="5680075" y="4368800"/>
            <a:ext cx="468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求学经历</a:t>
            </a:r>
            <a:r>
              <a:rPr lang="en-US" altLang="zh-CN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——1987</a:t>
            </a:r>
            <a:r>
              <a:rPr lang="zh-CN" altLang="en-US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年武汉大学计算机系学习</a:t>
            </a:r>
          </a:p>
        </p:txBody>
      </p:sp>
      <p:sp>
        <p:nvSpPr>
          <p:cNvPr id="20491" name="矩形 49"/>
          <p:cNvSpPr>
            <a:spLocks noChangeArrowheads="1"/>
          </p:cNvSpPr>
          <p:nvPr/>
        </p:nvSpPr>
        <p:spPr bwMode="auto">
          <a:xfrm>
            <a:off x="5680075" y="4756150"/>
            <a:ext cx="445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首次创业</a:t>
            </a:r>
            <a:r>
              <a:rPr lang="en-US" altLang="zh-CN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——1991</a:t>
            </a:r>
            <a:r>
              <a:rPr lang="zh-CN" altLang="en-US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年和同学创办三色公司</a:t>
            </a:r>
          </a:p>
        </p:txBody>
      </p:sp>
      <p:sp>
        <p:nvSpPr>
          <p:cNvPr id="20492" name="矩形 50"/>
          <p:cNvSpPr>
            <a:spLocks noChangeArrowheads="1"/>
          </p:cNvSpPr>
          <p:nvPr/>
        </p:nvSpPr>
        <p:spPr bwMode="auto">
          <a:xfrm>
            <a:off x="5680075" y="5143500"/>
            <a:ext cx="399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人在金山</a:t>
            </a:r>
            <a:r>
              <a:rPr lang="en-US" altLang="zh-CN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——1992</a:t>
            </a:r>
            <a:r>
              <a:rPr lang="zh-CN" altLang="en-US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雷军加盟金山公司</a:t>
            </a:r>
          </a:p>
        </p:txBody>
      </p:sp>
      <p:sp>
        <p:nvSpPr>
          <p:cNvPr id="20493" name="矩形 51"/>
          <p:cNvSpPr>
            <a:spLocks noChangeArrowheads="1"/>
          </p:cNvSpPr>
          <p:nvPr/>
        </p:nvSpPr>
        <p:spPr bwMode="auto">
          <a:xfrm>
            <a:off x="5680075" y="5530850"/>
            <a:ext cx="412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创办小米</a:t>
            </a:r>
            <a:r>
              <a:rPr lang="en-US" altLang="zh-CN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——2011</a:t>
            </a:r>
            <a:r>
              <a:rPr lang="zh-CN" altLang="en-US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月公布小米手机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9"/>
          <p:cNvGrpSpPr>
            <a:grpSpLocks/>
          </p:cNvGrpSpPr>
          <p:nvPr/>
        </p:nvGrpSpPr>
        <p:grpSpPr bwMode="auto">
          <a:xfrm>
            <a:off x="1379538" y="1319213"/>
            <a:ext cx="2870200" cy="4308475"/>
            <a:chOff x="0" y="0"/>
            <a:chExt cx="2603503" cy="3907311"/>
          </a:xfrm>
        </p:grpSpPr>
        <p:pic>
          <p:nvPicPr>
            <p:cNvPr id="21510" name="图片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0537"/>
              <a:ext cx="1251637" cy="125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11" name="组合 13"/>
            <p:cNvGrpSpPr>
              <a:grpSpLocks/>
            </p:cNvGrpSpPr>
            <p:nvPr/>
          </p:nvGrpSpPr>
          <p:grpSpPr bwMode="auto">
            <a:xfrm>
              <a:off x="2" y="0"/>
              <a:ext cx="2603500" cy="2592174"/>
              <a:chOff x="0" y="0"/>
              <a:chExt cx="3777627" cy="3761194"/>
            </a:xfrm>
          </p:grpSpPr>
          <p:sp>
            <p:nvSpPr>
              <p:cNvPr id="21515" name="矩形 1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16100" cy="1816100"/>
              </a:xfrm>
              <a:prstGeom prst="rect">
                <a:avLst/>
              </a:prstGeom>
              <a:solidFill>
                <a:srgbClr val="C2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516" name="矩形 18"/>
              <p:cNvSpPr>
                <a:spLocks noChangeArrowheads="1"/>
              </p:cNvSpPr>
              <p:nvPr/>
            </p:nvSpPr>
            <p:spPr bwMode="auto">
              <a:xfrm>
                <a:off x="1961528" y="1945093"/>
                <a:ext cx="1816099" cy="181610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512" name="矩形 14"/>
            <p:cNvSpPr>
              <a:spLocks noChangeArrowheads="1"/>
            </p:cNvSpPr>
            <p:nvPr/>
          </p:nvSpPr>
          <p:spPr bwMode="auto">
            <a:xfrm>
              <a:off x="1" y="2655674"/>
              <a:ext cx="1251637" cy="1251636"/>
            </a:xfrm>
            <a:prstGeom prst="rect">
              <a:avLst/>
            </a:prstGeom>
            <a:solidFill>
              <a:srgbClr val="3536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21513" name="图片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866" y="0"/>
              <a:ext cx="1251636" cy="125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图片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867" y="2681075"/>
              <a:ext cx="1251636" cy="1226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07" name="矩形 19"/>
          <p:cNvSpPr>
            <a:spLocks noChangeArrowheads="1"/>
          </p:cNvSpPr>
          <p:nvPr/>
        </p:nvSpPr>
        <p:spPr bwMode="auto">
          <a:xfrm>
            <a:off x="5953125" y="3759200"/>
            <a:ext cx="1416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400" b="1">
                <a:solidFill>
                  <a:srgbClr val="35363A"/>
                </a:solidFill>
                <a:latin typeface="微软雅黑" pitchFamily="34" charset="-122"/>
                <a:ea typeface="微软雅黑" pitchFamily="34" charset="-122"/>
              </a:rPr>
              <a:t>公司简介</a:t>
            </a:r>
          </a:p>
        </p:txBody>
      </p:sp>
      <p:sp>
        <p:nvSpPr>
          <p:cNvPr id="21508" name="矩形 20"/>
          <p:cNvSpPr>
            <a:spLocks noChangeArrowheads="1"/>
          </p:cNvSpPr>
          <p:nvPr/>
        </p:nvSpPr>
        <p:spPr bwMode="auto">
          <a:xfrm>
            <a:off x="5953125" y="4249738"/>
            <a:ext cx="48974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zh-CN" altLang="en-US" sz="12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模板的发布，课件及汇报</a:t>
            </a:r>
            <a:r>
              <a:rPr lang="en-US" altLang="zh-CN" sz="1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的美化，并为您提供专业的</a:t>
            </a:r>
            <a:r>
              <a:rPr lang="en-US" altLang="zh-CN" sz="1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个性定制服务。我们秉承“给您演示的光和热”的理念，为您分担职场压力</a:t>
            </a:r>
            <a:r>
              <a:rPr lang="en-US" altLang="zh-CN" sz="1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让您的每一次亮相都信心澎湃。专业的团队，完善的售后，热情的服务，科学严谨的逻辑，一丝不苟的工作态度，定能使您的发展如虎添翼！</a:t>
            </a:r>
            <a:endParaRPr lang="en-US" sz="12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/>
            <a:r>
              <a:rPr lang="zh-CN" altLang="en-US" sz="1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除了模板的发布与定制，我们还为您准备了使用教程，希望能够能够更好的使用该作品</a:t>
            </a:r>
          </a:p>
        </p:txBody>
      </p:sp>
      <p:sp>
        <p:nvSpPr>
          <p:cNvPr id="21509" name="矩形 21"/>
          <p:cNvSpPr>
            <a:spLocks noChangeArrowheads="1"/>
          </p:cNvSpPr>
          <p:nvPr/>
        </p:nvSpPr>
        <p:spPr bwMode="auto">
          <a:xfrm>
            <a:off x="4360863" y="1349375"/>
            <a:ext cx="1379537" cy="1381125"/>
          </a:xfrm>
          <a:prstGeom prst="rect">
            <a:avLst/>
          </a:pr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文本框 3"/>
          <p:cNvSpPr txBox="1">
            <a:spLocks noChangeArrowheads="1"/>
          </p:cNvSpPr>
          <p:nvPr/>
        </p:nvSpPr>
        <p:spPr bwMode="auto">
          <a:xfrm>
            <a:off x="285750" y="257175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23555" name="六边形 2"/>
          <p:cNvSpPr>
            <a:spLocks noChangeArrowheads="1"/>
          </p:cNvSpPr>
          <p:nvPr/>
        </p:nvSpPr>
        <p:spPr bwMode="auto">
          <a:xfrm rot="5400000">
            <a:off x="4002881" y="4782345"/>
            <a:ext cx="1787525" cy="1541462"/>
          </a:xfrm>
          <a:prstGeom prst="hexagon">
            <a:avLst>
              <a:gd name="adj" fmla="val 24991"/>
              <a:gd name="vf" fmla="val 115470"/>
            </a:avLst>
          </a:prstGeom>
          <a:solidFill>
            <a:srgbClr val="C20009"/>
          </a:solidFill>
          <a:ln w="25400" cmpd="sng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2" name="任意多边形 4"/>
          <p:cNvSpPr>
            <a:spLocks/>
          </p:cNvSpPr>
          <p:nvPr/>
        </p:nvSpPr>
        <p:spPr bwMode="auto">
          <a:xfrm rot="5400000">
            <a:off x="3717131" y="-392906"/>
            <a:ext cx="2360613" cy="3146425"/>
          </a:xfrm>
          <a:custGeom>
            <a:avLst/>
            <a:gdLst>
              <a:gd name="T0" fmla="*/ 0 w 2361069"/>
              <a:gd name="T1" fmla="*/ 3142773 h 3147643"/>
              <a:gd name="T2" fmla="*/ 0 w 2361069"/>
              <a:gd name="T3" fmla="*/ 0 h 3147643"/>
              <a:gd name="T4" fmla="*/ 1572942 w 2361069"/>
              <a:gd name="T5" fmla="*/ 0 h 3147643"/>
              <a:gd name="T6" fmla="*/ 2359245 w 2361069"/>
              <a:gd name="T7" fmla="*/ 1571387 h 3147643"/>
              <a:gd name="T8" fmla="*/ 1572942 w 2361069"/>
              <a:gd name="T9" fmla="*/ 3142773 h 3147643"/>
              <a:gd name="T10" fmla="*/ 0 w 2361069"/>
              <a:gd name="T11" fmla="*/ 3142773 h 31476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361069" h="3147643">
                <a:moveTo>
                  <a:pt x="0" y="3147643"/>
                </a:moveTo>
                <a:lnTo>
                  <a:pt x="0" y="0"/>
                </a:lnTo>
                <a:lnTo>
                  <a:pt x="1574158" y="0"/>
                </a:lnTo>
                <a:lnTo>
                  <a:pt x="2361069" y="1573822"/>
                </a:lnTo>
                <a:lnTo>
                  <a:pt x="1574158" y="3147643"/>
                </a:lnTo>
                <a:lnTo>
                  <a:pt x="0" y="3147643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3557" name="六边形 5"/>
          <p:cNvSpPr>
            <a:spLocks noChangeArrowheads="1"/>
          </p:cNvSpPr>
          <p:nvPr/>
        </p:nvSpPr>
        <p:spPr bwMode="auto">
          <a:xfrm rot="5400000">
            <a:off x="1199357" y="1370806"/>
            <a:ext cx="1100138" cy="949325"/>
          </a:xfrm>
          <a:prstGeom prst="hexagon">
            <a:avLst>
              <a:gd name="adj" fmla="val 24975"/>
              <a:gd name="vf" fmla="val 115470"/>
            </a:avLst>
          </a:prstGeom>
          <a:solidFill>
            <a:srgbClr val="404040"/>
          </a:solidFill>
          <a:ln w="25400" cmpd="sng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4" name="任意多边形 6"/>
          <p:cNvSpPr>
            <a:spLocks/>
          </p:cNvSpPr>
          <p:nvPr/>
        </p:nvSpPr>
        <p:spPr bwMode="auto">
          <a:xfrm rot="5400000">
            <a:off x="-574675" y="3911600"/>
            <a:ext cx="1908175" cy="758825"/>
          </a:xfrm>
          <a:custGeom>
            <a:avLst/>
            <a:gdLst>
              <a:gd name="T0" fmla="*/ 0 w 1909197"/>
              <a:gd name="T1" fmla="*/ 758366 h 758978"/>
              <a:gd name="T2" fmla="*/ 378677 w 1909197"/>
              <a:gd name="T3" fmla="*/ 0 h 758978"/>
              <a:gd name="T4" fmla="*/ 1526435 w 1909197"/>
              <a:gd name="T5" fmla="*/ 0 h 758978"/>
              <a:gd name="T6" fmla="*/ 1905113 w 1909197"/>
              <a:gd name="T7" fmla="*/ 758366 h 758978"/>
              <a:gd name="T8" fmla="*/ 0 w 1909197"/>
              <a:gd name="T9" fmla="*/ 758366 h 7589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09197" h="758978">
                <a:moveTo>
                  <a:pt x="0" y="758978"/>
                </a:moveTo>
                <a:lnTo>
                  <a:pt x="379489" y="0"/>
                </a:lnTo>
                <a:lnTo>
                  <a:pt x="1529708" y="0"/>
                </a:lnTo>
                <a:lnTo>
                  <a:pt x="1909197" y="758978"/>
                </a:lnTo>
                <a:lnTo>
                  <a:pt x="0" y="758978"/>
                </a:lnTo>
                <a:close/>
              </a:path>
            </a:pathLst>
          </a:custGeom>
          <a:solidFill>
            <a:srgbClr val="404040">
              <a:alpha val="6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2535" name="任意多边形 7"/>
          <p:cNvSpPr>
            <a:spLocks/>
          </p:cNvSpPr>
          <p:nvPr/>
        </p:nvSpPr>
        <p:spPr bwMode="auto">
          <a:xfrm rot="5400000">
            <a:off x="-330200" y="3446463"/>
            <a:ext cx="790575" cy="130175"/>
          </a:xfrm>
          <a:custGeom>
            <a:avLst/>
            <a:gdLst>
              <a:gd name="T0" fmla="*/ 0 w 790155"/>
              <a:gd name="T1" fmla="*/ 130701 h 130000"/>
              <a:gd name="T2" fmla="*/ 65140 w 790155"/>
              <a:gd name="T3" fmla="*/ 0 h 130000"/>
              <a:gd name="T4" fmla="*/ 726698 w 790155"/>
              <a:gd name="T5" fmla="*/ 0 h 130000"/>
              <a:gd name="T6" fmla="*/ 791836 w 790155"/>
              <a:gd name="T7" fmla="*/ 130701 h 130000"/>
              <a:gd name="T8" fmla="*/ 0 w 790155"/>
              <a:gd name="T9" fmla="*/ 130701 h 13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90155" h="130000">
                <a:moveTo>
                  <a:pt x="0" y="130000"/>
                </a:moveTo>
                <a:lnTo>
                  <a:pt x="65000" y="0"/>
                </a:lnTo>
                <a:lnTo>
                  <a:pt x="725155" y="0"/>
                </a:lnTo>
                <a:lnTo>
                  <a:pt x="790155" y="130000"/>
                </a:lnTo>
                <a:lnTo>
                  <a:pt x="0" y="130000"/>
                </a:lnTo>
                <a:close/>
              </a:path>
            </a:pathLst>
          </a:custGeom>
          <a:solidFill>
            <a:srgbClr val="C20009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2536" name="六边形 8"/>
          <p:cNvSpPr>
            <a:spLocks noChangeArrowheads="1"/>
          </p:cNvSpPr>
          <p:nvPr/>
        </p:nvSpPr>
        <p:spPr bwMode="auto">
          <a:xfrm rot="5400000">
            <a:off x="4914901" y="2239962"/>
            <a:ext cx="1116012" cy="963613"/>
          </a:xfrm>
          <a:prstGeom prst="hexagon">
            <a:avLst>
              <a:gd name="adj" fmla="val 24959"/>
              <a:gd name="vf" fmla="val 115470"/>
            </a:avLst>
          </a:prstGeom>
          <a:solidFill>
            <a:srgbClr val="C200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2537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1685925"/>
            <a:ext cx="3144837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六边形 10"/>
          <p:cNvSpPr>
            <a:spLocks noChangeArrowheads="1"/>
          </p:cNvSpPr>
          <p:nvPr/>
        </p:nvSpPr>
        <p:spPr bwMode="auto">
          <a:xfrm rot="5400000">
            <a:off x="5451476" y="3278187"/>
            <a:ext cx="539750" cy="466725"/>
          </a:xfrm>
          <a:prstGeom prst="hexagon">
            <a:avLst>
              <a:gd name="adj" fmla="val 24923"/>
              <a:gd name="vf" fmla="val 115470"/>
            </a:avLst>
          </a:prstGeom>
          <a:solidFill>
            <a:srgbClr val="404040"/>
          </a:solidFill>
          <a:ln w="25400" cmpd="sng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584200" eaLnBrk="1" hangingPunct="1">
              <a:defRPr/>
            </a:pPr>
            <a:endParaRPr lang="zh-CN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9" name="六边形 11"/>
          <p:cNvSpPr>
            <a:spLocks noChangeArrowheads="1"/>
          </p:cNvSpPr>
          <p:nvPr/>
        </p:nvSpPr>
        <p:spPr bwMode="auto">
          <a:xfrm rot="5400000">
            <a:off x="6077744" y="3258344"/>
            <a:ext cx="269875" cy="233363"/>
          </a:xfrm>
          <a:prstGeom prst="hexagon">
            <a:avLst>
              <a:gd name="adj" fmla="val 24923"/>
              <a:gd name="vf" fmla="val 115470"/>
            </a:avLst>
          </a:prstGeom>
          <a:solidFill>
            <a:srgbClr val="7F7F7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540" name="矩形 12"/>
          <p:cNvSpPr>
            <a:spLocks noChangeArrowheads="1"/>
          </p:cNvSpPr>
          <p:nvPr/>
        </p:nvSpPr>
        <p:spPr bwMode="auto">
          <a:xfrm>
            <a:off x="6807200" y="4659313"/>
            <a:ext cx="45116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zh-CN" altLang="en-US" sz="16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锐旗设计致力于</a:t>
            </a:r>
            <a:r>
              <a:rPr lang="zh-CN" altLang="en-US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r>
              <a:rPr lang="en-US" altLang="zh-CN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模板的发布，课件及汇报</a:t>
            </a:r>
            <a:r>
              <a:rPr lang="en-US" altLang="zh-CN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的美化，并为您提供专业的</a:t>
            </a:r>
            <a:r>
              <a:rPr lang="en-US" altLang="zh-CN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个性定制服务。我们秉承“给您演示的光和热”的理念，为您分担职场压力</a:t>
            </a:r>
            <a:r>
              <a:rPr lang="en-US" altLang="zh-CN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让您的每一次亮相都信心澎湃。</a:t>
            </a:r>
            <a:endParaRPr lang="en-US" sz="16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41" name="矩形 13"/>
          <p:cNvSpPr>
            <a:spLocks noChangeArrowheads="1"/>
          </p:cNvSpPr>
          <p:nvPr/>
        </p:nvSpPr>
        <p:spPr bwMode="auto">
          <a:xfrm>
            <a:off x="6807200" y="4206875"/>
            <a:ext cx="33909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圆角矩形 4"/>
          <p:cNvSpPr>
            <a:spLocks noChangeArrowheads="1"/>
          </p:cNvSpPr>
          <p:nvPr/>
        </p:nvSpPr>
        <p:spPr bwMode="auto">
          <a:xfrm>
            <a:off x="3225800" y="2179638"/>
            <a:ext cx="5732463" cy="2759075"/>
          </a:xfrm>
          <a:prstGeom prst="roundRect">
            <a:avLst>
              <a:gd name="adj" fmla="val 16667"/>
            </a:avLst>
          </a:prstGeom>
          <a:solidFill>
            <a:srgbClr val="C200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3555" name="组合 17"/>
          <p:cNvGrpSpPr>
            <a:grpSpLocks/>
          </p:cNvGrpSpPr>
          <p:nvPr/>
        </p:nvGrpSpPr>
        <p:grpSpPr bwMode="auto">
          <a:xfrm>
            <a:off x="3513138" y="2278063"/>
            <a:ext cx="1093787" cy="228600"/>
            <a:chOff x="0" y="0"/>
            <a:chExt cx="1094014" cy="228600"/>
          </a:xfrm>
        </p:grpSpPr>
        <p:sp>
          <p:nvSpPr>
            <p:cNvPr id="23565" name="椭圆 13"/>
            <p:cNvSpPr>
              <a:spLocks noChangeArrowheads="1"/>
            </p:cNvSpPr>
            <p:nvPr/>
          </p:nvSpPr>
          <p:spPr bwMode="auto">
            <a:xfrm>
              <a:off x="0" y="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566" name="椭圆 14"/>
            <p:cNvSpPr>
              <a:spLocks noChangeArrowheads="1"/>
            </p:cNvSpPr>
            <p:nvPr/>
          </p:nvSpPr>
          <p:spPr bwMode="auto">
            <a:xfrm>
              <a:off x="290286" y="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567" name="椭圆 15"/>
            <p:cNvSpPr>
              <a:spLocks noChangeArrowheads="1"/>
            </p:cNvSpPr>
            <p:nvPr/>
          </p:nvSpPr>
          <p:spPr bwMode="auto">
            <a:xfrm>
              <a:off x="575128" y="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568" name="椭圆 16"/>
            <p:cNvSpPr>
              <a:spLocks noChangeArrowheads="1"/>
            </p:cNvSpPr>
            <p:nvPr/>
          </p:nvSpPr>
          <p:spPr bwMode="auto">
            <a:xfrm>
              <a:off x="865414" y="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3556" name="矩形 18"/>
          <p:cNvSpPr>
            <a:spLocks noChangeArrowheads="1"/>
          </p:cNvSpPr>
          <p:nvPr/>
        </p:nvSpPr>
        <p:spPr bwMode="auto">
          <a:xfrm rot="-2772729">
            <a:off x="7478713" y="417513"/>
            <a:ext cx="2003425" cy="3584575"/>
          </a:xfrm>
          <a:prstGeom prst="rect">
            <a:avLst/>
          </a:prstGeom>
          <a:solidFill>
            <a:schemeClr val="bg1">
              <a:alpha val="1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3557" name="组合 19"/>
          <p:cNvGrpSpPr>
            <a:grpSpLocks/>
          </p:cNvGrpSpPr>
          <p:nvPr/>
        </p:nvGrpSpPr>
        <p:grpSpPr bwMode="auto">
          <a:xfrm>
            <a:off x="4854575" y="2630488"/>
            <a:ext cx="2744788" cy="1857375"/>
            <a:chOff x="0" y="0"/>
            <a:chExt cx="2745388" cy="1857537"/>
          </a:xfrm>
        </p:grpSpPr>
        <p:sp>
          <p:nvSpPr>
            <p:cNvPr id="23558" name="文本框 20"/>
            <p:cNvSpPr txBox="1">
              <a:spLocks noChangeArrowheads="1"/>
            </p:cNvSpPr>
            <p:nvPr/>
          </p:nvSpPr>
          <p:spPr bwMode="auto">
            <a:xfrm>
              <a:off x="58056" y="0"/>
              <a:ext cx="159657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72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7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559" name="文本框 21"/>
            <p:cNvSpPr txBox="1">
              <a:spLocks noChangeArrowheads="1"/>
            </p:cNvSpPr>
            <p:nvPr/>
          </p:nvSpPr>
          <p:spPr bwMode="auto">
            <a:xfrm>
              <a:off x="1349828" y="104768"/>
              <a:ext cx="139556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项目</a:t>
              </a:r>
              <a:endParaRPr lang="en-US"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简介</a:t>
              </a:r>
            </a:p>
          </p:txBody>
        </p:sp>
        <p:sp>
          <p:nvSpPr>
            <p:cNvPr id="23560" name="文本框 22"/>
            <p:cNvSpPr txBox="1">
              <a:spLocks noChangeArrowheads="1"/>
            </p:cNvSpPr>
            <p:nvPr/>
          </p:nvSpPr>
          <p:spPr bwMode="auto">
            <a:xfrm>
              <a:off x="0" y="1160473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行业前景</a:t>
              </a:r>
            </a:p>
          </p:txBody>
        </p:sp>
        <p:sp>
          <p:nvSpPr>
            <p:cNvPr id="23561" name="文本框 23"/>
            <p:cNvSpPr txBox="1">
              <a:spLocks noChangeArrowheads="1"/>
            </p:cNvSpPr>
            <p:nvPr/>
          </p:nvSpPr>
          <p:spPr bwMode="auto">
            <a:xfrm>
              <a:off x="0" y="1488205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竞争对手</a:t>
              </a:r>
            </a:p>
          </p:txBody>
        </p:sp>
        <p:sp>
          <p:nvSpPr>
            <p:cNvPr id="23562" name="文本框 24"/>
            <p:cNvSpPr txBox="1">
              <a:spLocks noChangeArrowheads="1"/>
            </p:cNvSpPr>
            <p:nvPr/>
          </p:nvSpPr>
          <p:spPr bwMode="auto">
            <a:xfrm>
              <a:off x="1157281" y="1160473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需求分析</a:t>
              </a:r>
            </a:p>
          </p:txBody>
        </p:sp>
        <p:sp>
          <p:nvSpPr>
            <p:cNvPr id="23563" name="文本框 25"/>
            <p:cNvSpPr txBox="1">
              <a:spLocks noChangeArrowheads="1"/>
            </p:cNvSpPr>
            <p:nvPr/>
          </p:nvSpPr>
          <p:spPr bwMode="auto">
            <a:xfrm>
              <a:off x="1157281" y="1488205"/>
              <a:ext cx="1157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核心优势</a:t>
              </a:r>
            </a:p>
          </p:txBody>
        </p:sp>
        <p:cxnSp>
          <p:nvCxnSpPr>
            <p:cNvPr id="23564" name="直接连接符 26"/>
            <p:cNvCxnSpPr>
              <a:cxnSpLocks noChangeShapeType="1"/>
            </p:cNvCxnSpPr>
            <p:nvPr/>
          </p:nvCxnSpPr>
          <p:spPr bwMode="auto">
            <a:xfrm>
              <a:off x="58056" y="1102417"/>
              <a:ext cx="2090057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name="清风素材 https://12sc.taobao.com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Office 主题">
  <a:themeElements>
    <a:clrScheme name="1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1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Office 主题">
  <a:themeElements>
    <a:clrScheme name="12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2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Office 主题">
  <a:themeElements>
    <a:clrScheme name="13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3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Office 主题">
  <a:themeElements>
    <a:clrScheme name="14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4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4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5_Office 主题">
  <a:themeElements>
    <a:clrScheme name="15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5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5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清风素材1 https://12sc.taobao.com">
  <a:themeElements>
    <a:clrScheme name="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清风素材2 https://12sc.taobao.com">
  <a:themeElements>
    <a:clrScheme name="3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清风素材3 https://12sc.taobao.com">
  <a:themeElements>
    <a:clrScheme name="4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4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清风素材4 https://12sc.taobao.com">
  <a:themeElements>
    <a:clrScheme name="6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6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清风素材5 https://12sc.taobao.com">
  <a:themeElements>
    <a:clrScheme name="7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7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清风素材6 https://12sc.taobao.com">
  <a:themeElements>
    <a:clrScheme name="8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8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8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Office 主题">
  <a:themeElements>
    <a:clrScheme name="9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9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Office 主题">
  <a:themeElements>
    <a:clrScheme name="10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0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2091</Words>
  <Application>Microsoft Office PowerPoint</Application>
  <PresentationFormat>宽屏</PresentationFormat>
  <Paragraphs>206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15</vt:i4>
      </vt:variant>
      <vt:variant>
        <vt:lpstr>幻灯片标题</vt:lpstr>
      </vt:variant>
      <vt:variant>
        <vt:i4>29</vt:i4>
      </vt:variant>
    </vt:vector>
  </HeadingPairs>
  <TitlesOfParts>
    <vt:vector size="50" baseType="lpstr">
      <vt:lpstr>Open Sans Condensed Light</vt:lpstr>
      <vt:lpstr>宋体</vt:lpstr>
      <vt:lpstr>微软雅黑</vt:lpstr>
      <vt:lpstr>Arial</vt:lpstr>
      <vt:lpstr>Calibri</vt:lpstr>
      <vt:lpstr>Calibri Light</vt:lpstr>
      <vt:lpstr>清风素材 https://12sc.taobao.com</vt:lpstr>
      <vt:lpstr>清风素材1 https://12sc.taobao.com</vt:lpstr>
      <vt:lpstr>清风素材2 https://12sc.taobao.com</vt:lpstr>
      <vt:lpstr>清风素材3 https://12sc.taobao.com</vt:lpstr>
      <vt:lpstr>清风素材4 https://12sc.taobao.com</vt:lpstr>
      <vt:lpstr>清风素材5 https://12sc.taobao.com</vt:lpstr>
      <vt:lpstr>清风素材6 https://12sc.taobao.com</vt:lpstr>
      <vt:lpstr>9_Office 主题</vt:lpstr>
      <vt:lpstr>10_Office 主题</vt:lpstr>
      <vt:lpstr>11_Office 主题</vt:lpstr>
      <vt:lpstr>12_Office 主题</vt:lpstr>
      <vt:lpstr>13_Office 主题</vt:lpstr>
      <vt:lpstr>14_Office 主题</vt:lpstr>
      <vt:lpstr>15_Office 主题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subject>12sc.taobao.com</dc:subject>
  <dc:creator>锐旗设计;https://9ppt.taobao.com</dc:creator>
  <cp:keywords>锐旗设计；https://9ppt.taobao.com</cp:keywords>
  <dc:description>12sc.taobao.com</dc:description>
  <cp:lastModifiedBy>Admin</cp:lastModifiedBy>
  <cp:revision>10</cp:revision>
  <dcterms:modified xsi:type="dcterms:W3CDTF">2016-11-07T15:25:29Z</dcterms:modified>
  <cp:category>锐旗设计；https://9ppt.taobao.com</cp:category>
  <cp:contentStatus>12sc.taobao.com</cp:contentStatus>
</cp:coreProperties>
</file>